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Lst>
  <p:notesMasterIdLst>
    <p:notesMasterId r:id="rId5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3" r:id="rId53"/>
    <p:sldId id="304" r:id="rId54"/>
    <p:sldId id="30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595"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image" Target="../media/image40.png"/><Relationship Id="rId5" Type="http://schemas.openxmlformats.org/officeDocument/2006/relationships/image" Target="../media/image44.png"/><Relationship Id="rId4"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39D99-32AD-4209-A30B-AEBC271ED076}" type="doc">
      <dgm:prSet loTypeId="urn:microsoft.com/office/officeart/2005/8/layout/cycle2" loCatId="cycle" qsTypeId="urn:microsoft.com/office/officeart/2005/8/quickstyle/simple5" qsCatId="simple" csTypeId="urn:microsoft.com/office/officeart/2005/8/colors/accent4_2" csCatId="accent4" phldr="1"/>
      <dgm:spPr/>
      <dgm:t>
        <a:bodyPr/>
        <a:lstStyle/>
        <a:p>
          <a:endParaRPr lang="en-US"/>
        </a:p>
      </dgm:t>
    </dgm:pt>
    <dgm:pt modelId="{5066F0B5-B8EB-4CD9-8BC4-62449D37A226}">
      <dgm:prSet/>
      <dgm:spPr>
        <a:blipFill rotWithShape="0">
          <a:blip xmlns:r="http://schemas.openxmlformats.org/officeDocument/2006/relationships" r:embed="rId1"/>
          <a:stretch>
            <a:fillRect/>
          </a:stretch>
        </a:blipFill>
      </dgm:spPr>
      <dgm:t>
        <a:bodyPr/>
        <a:lstStyle/>
        <a:p>
          <a:pPr rtl="0"/>
          <a:endParaRPr lang="en-US" dirty="0"/>
        </a:p>
      </dgm:t>
    </dgm:pt>
    <dgm:pt modelId="{0C44D2F6-752F-4E64-80D9-CE8847786318}" type="parTrans" cxnId="{49A04770-9F00-48E6-8267-75286E0A03A3}">
      <dgm:prSet/>
      <dgm:spPr/>
      <dgm:t>
        <a:bodyPr/>
        <a:lstStyle/>
        <a:p>
          <a:endParaRPr lang="en-US"/>
        </a:p>
      </dgm:t>
    </dgm:pt>
    <dgm:pt modelId="{F75025B7-B6D5-4D9D-A5AF-E0BBB5B3313D}" type="sibTrans" cxnId="{49A04770-9F00-48E6-8267-75286E0A03A3}">
      <dgm:prSet/>
      <dgm:spPr/>
      <dgm:t>
        <a:bodyPr/>
        <a:lstStyle/>
        <a:p>
          <a:endParaRPr lang="en-US" dirty="0"/>
        </a:p>
      </dgm:t>
    </dgm:pt>
    <dgm:pt modelId="{8C8545F3-CA2B-499F-BD9D-A74E88E1B48C}">
      <dgm:prSet/>
      <dgm:spPr>
        <a:blipFill rotWithShape="0">
          <a:blip xmlns:r="http://schemas.openxmlformats.org/officeDocument/2006/relationships" r:embed="rId2"/>
          <a:stretch>
            <a:fillRect/>
          </a:stretch>
        </a:blipFill>
      </dgm:spPr>
      <dgm:t>
        <a:bodyPr/>
        <a:lstStyle/>
        <a:p>
          <a:pPr rtl="0"/>
          <a:endParaRPr lang="en-US" dirty="0"/>
        </a:p>
      </dgm:t>
    </dgm:pt>
    <dgm:pt modelId="{9ED69A5A-473E-425C-90A9-57CA6F793C95}" type="parTrans" cxnId="{1A8943DA-0734-4C9A-A1D9-1903F98558FF}">
      <dgm:prSet/>
      <dgm:spPr/>
      <dgm:t>
        <a:bodyPr/>
        <a:lstStyle/>
        <a:p>
          <a:endParaRPr lang="en-US"/>
        </a:p>
      </dgm:t>
    </dgm:pt>
    <dgm:pt modelId="{8281DD97-8A46-4F22-82A6-E2806E283ABD}" type="sibTrans" cxnId="{1A8943DA-0734-4C9A-A1D9-1903F98558FF}">
      <dgm:prSet/>
      <dgm:spPr/>
      <dgm:t>
        <a:bodyPr/>
        <a:lstStyle/>
        <a:p>
          <a:endParaRPr lang="en-US" dirty="0"/>
        </a:p>
      </dgm:t>
    </dgm:pt>
    <dgm:pt modelId="{B7DCF595-A34B-4614-8F31-D8B161AEC67F}">
      <dgm:prSet/>
      <dgm:spPr>
        <a:blipFill rotWithShape="0">
          <a:blip xmlns:r="http://schemas.openxmlformats.org/officeDocument/2006/relationships" r:embed="rId3"/>
          <a:stretch>
            <a:fillRect/>
          </a:stretch>
        </a:blipFill>
      </dgm:spPr>
      <dgm:t>
        <a:bodyPr/>
        <a:lstStyle/>
        <a:p>
          <a:pPr rtl="0"/>
          <a:endParaRPr lang="en-US" dirty="0"/>
        </a:p>
      </dgm:t>
    </dgm:pt>
    <dgm:pt modelId="{2B8F5D73-003D-4BFF-B8EB-9202C1A12C08}" type="parTrans" cxnId="{3141F10A-F1D1-450B-88CB-83878BFBB114}">
      <dgm:prSet/>
      <dgm:spPr/>
      <dgm:t>
        <a:bodyPr/>
        <a:lstStyle/>
        <a:p>
          <a:endParaRPr lang="en-US"/>
        </a:p>
      </dgm:t>
    </dgm:pt>
    <dgm:pt modelId="{D66F5FE5-0FD6-46C4-A827-FA6C6DE9B4BC}" type="sibTrans" cxnId="{3141F10A-F1D1-450B-88CB-83878BFBB114}">
      <dgm:prSet/>
      <dgm:spPr/>
      <dgm:t>
        <a:bodyPr/>
        <a:lstStyle/>
        <a:p>
          <a:endParaRPr lang="en-US" dirty="0"/>
        </a:p>
      </dgm:t>
    </dgm:pt>
    <dgm:pt modelId="{0C816DD5-DF58-47D7-9591-70D80D6D8519}">
      <dgm:prSet/>
      <dgm:spPr>
        <a:blipFill rotWithShape="0">
          <a:blip xmlns:r="http://schemas.openxmlformats.org/officeDocument/2006/relationships" r:embed="rId4"/>
          <a:stretch>
            <a:fillRect/>
          </a:stretch>
        </a:blipFill>
      </dgm:spPr>
      <dgm:t>
        <a:bodyPr/>
        <a:lstStyle/>
        <a:p>
          <a:pPr rtl="0"/>
          <a:endParaRPr lang="en-US" dirty="0"/>
        </a:p>
      </dgm:t>
    </dgm:pt>
    <dgm:pt modelId="{65EFFD32-0DE1-4DDF-A018-A685D3F2EAFC}" type="parTrans" cxnId="{8D453492-22EA-440A-BB8F-52D38F251256}">
      <dgm:prSet/>
      <dgm:spPr/>
      <dgm:t>
        <a:bodyPr/>
        <a:lstStyle/>
        <a:p>
          <a:endParaRPr lang="en-US"/>
        </a:p>
      </dgm:t>
    </dgm:pt>
    <dgm:pt modelId="{22C2BB32-D3F6-43B7-83A7-7AEAFD53C09E}" type="sibTrans" cxnId="{8D453492-22EA-440A-BB8F-52D38F251256}">
      <dgm:prSet/>
      <dgm:spPr/>
      <dgm:t>
        <a:bodyPr/>
        <a:lstStyle/>
        <a:p>
          <a:endParaRPr lang="en-US" baseline="0" dirty="0">
            <a:solidFill>
              <a:schemeClr val="tx1"/>
            </a:solidFill>
          </a:endParaRPr>
        </a:p>
      </dgm:t>
    </dgm:pt>
    <dgm:pt modelId="{33E50183-B977-463F-9CC7-2CE17DEC3FF2}" type="pres">
      <dgm:prSet presAssocID="{80C39D99-32AD-4209-A30B-AEBC271ED076}" presName="cycle" presStyleCnt="0">
        <dgm:presLayoutVars>
          <dgm:dir/>
          <dgm:resizeHandles val="exact"/>
        </dgm:presLayoutVars>
      </dgm:prSet>
      <dgm:spPr/>
      <dgm:t>
        <a:bodyPr/>
        <a:lstStyle/>
        <a:p>
          <a:endParaRPr lang="en-US"/>
        </a:p>
      </dgm:t>
    </dgm:pt>
    <dgm:pt modelId="{7E0F7D34-C9D0-4089-A6E4-EBBA5279FD15}" type="pres">
      <dgm:prSet presAssocID="{5066F0B5-B8EB-4CD9-8BC4-62449D37A226}" presName="node" presStyleLbl="node1" presStyleIdx="0" presStyleCnt="4" custRadScaleRad="160782" custRadScaleInc="114444">
        <dgm:presLayoutVars>
          <dgm:bulletEnabled val="1"/>
        </dgm:presLayoutVars>
      </dgm:prSet>
      <dgm:spPr/>
      <dgm:t>
        <a:bodyPr/>
        <a:lstStyle/>
        <a:p>
          <a:endParaRPr lang="en-US"/>
        </a:p>
      </dgm:t>
    </dgm:pt>
    <dgm:pt modelId="{D007CBAB-347B-44CD-B3C9-7EB369D92BE7}" type="pres">
      <dgm:prSet presAssocID="{F75025B7-B6D5-4D9D-A5AF-E0BBB5B3313D}" presName="sibTrans" presStyleLbl="sibTrans2D1" presStyleIdx="0" presStyleCnt="4"/>
      <dgm:spPr/>
      <dgm:t>
        <a:bodyPr/>
        <a:lstStyle/>
        <a:p>
          <a:endParaRPr lang="en-US"/>
        </a:p>
      </dgm:t>
    </dgm:pt>
    <dgm:pt modelId="{6C73D4E7-336F-4DA5-9CCF-2BDE66D31598}" type="pres">
      <dgm:prSet presAssocID="{F75025B7-B6D5-4D9D-A5AF-E0BBB5B3313D}" presName="connectorText" presStyleLbl="sibTrans2D1" presStyleIdx="0" presStyleCnt="4"/>
      <dgm:spPr/>
      <dgm:t>
        <a:bodyPr/>
        <a:lstStyle/>
        <a:p>
          <a:endParaRPr lang="en-US"/>
        </a:p>
      </dgm:t>
    </dgm:pt>
    <dgm:pt modelId="{0743948B-6E23-4349-815B-91A5F5DA8602}" type="pres">
      <dgm:prSet presAssocID="{8C8545F3-CA2B-499F-BD9D-A74E88E1B48C}" presName="node" presStyleLbl="node1" presStyleIdx="1" presStyleCnt="4" custRadScaleRad="160546" custRadScaleInc="85634">
        <dgm:presLayoutVars>
          <dgm:bulletEnabled val="1"/>
        </dgm:presLayoutVars>
      </dgm:prSet>
      <dgm:spPr/>
      <dgm:t>
        <a:bodyPr/>
        <a:lstStyle/>
        <a:p>
          <a:endParaRPr lang="en-US"/>
        </a:p>
      </dgm:t>
    </dgm:pt>
    <dgm:pt modelId="{84DF0BED-4265-434B-83E3-ABE93875BA92}" type="pres">
      <dgm:prSet presAssocID="{8281DD97-8A46-4F22-82A6-E2806E283ABD}" presName="sibTrans" presStyleLbl="sibTrans2D1" presStyleIdx="1" presStyleCnt="4" custAng="34967"/>
      <dgm:spPr/>
      <dgm:t>
        <a:bodyPr/>
        <a:lstStyle/>
        <a:p>
          <a:endParaRPr lang="en-US"/>
        </a:p>
      </dgm:t>
    </dgm:pt>
    <dgm:pt modelId="{8FDB5AD6-E5C4-456D-9056-FE2CF15B7A48}" type="pres">
      <dgm:prSet presAssocID="{8281DD97-8A46-4F22-82A6-E2806E283ABD}" presName="connectorText" presStyleLbl="sibTrans2D1" presStyleIdx="1" presStyleCnt="4"/>
      <dgm:spPr/>
      <dgm:t>
        <a:bodyPr/>
        <a:lstStyle/>
        <a:p>
          <a:endParaRPr lang="en-US"/>
        </a:p>
      </dgm:t>
    </dgm:pt>
    <dgm:pt modelId="{DCD93974-5FF6-4B16-861A-89C19F2D72A7}" type="pres">
      <dgm:prSet presAssocID="{B7DCF595-A34B-4614-8F31-D8B161AEC67F}" presName="node" presStyleLbl="node1" presStyleIdx="2" presStyleCnt="4" custRadScaleRad="164945" custRadScaleInc="117047">
        <dgm:presLayoutVars>
          <dgm:bulletEnabled val="1"/>
        </dgm:presLayoutVars>
      </dgm:prSet>
      <dgm:spPr/>
      <dgm:t>
        <a:bodyPr/>
        <a:lstStyle/>
        <a:p>
          <a:endParaRPr lang="en-US"/>
        </a:p>
      </dgm:t>
    </dgm:pt>
    <dgm:pt modelId="{C5CDF5D3-AEDE-4C48-BE51-62F706A4D00D}" type="pres">
      <dgm:prSet presAssocID="{D66F5FE5-0FD6-46C4-A827-FA6C6DE9B4BC}" presName="sibTrans" presStyleLbl="sibTrans2D1" presStyleIdx="2" presStyleCnt="4"/>
      <dgm:spPr>
        <a:prstGeom prst="rightArrow">
          <a:avLst/>
        </a:prstGeom>
      </dgm:spPr>
      <dgm:t>
        <a:bodyPr/>
        <a:lstStyle/>
        <a:p>
          <a:endParaRPr lang="en-US"/>
        </a:p>
      </dgm:t>
    </dgm:pt>
    <dgm:pt modelId="{02886BCF-2851-476A-9AB8-C2BED07B196A}" type="pres">
      <dgm:prSet presAssocID="{D66F5FE5-0FD6-46C4-A827-FA6C6DE9B4BC}" presName="connectorText" presStyleLbl="sibTrans2D1" presStyleIdx="2" presStyleCnt="4"/>
      <dgm:spPr/>
      <dgm:t>
        <a:bodyPr/>
        <a:lstStyle/>
        <a:p>
          <a:endParaRPr lang="en-US"/>
        </a:p>
      </dgm:t>
    </dgm:pt>
    <dgm:pt modelId="{F4B7D339-912D-4E85-8433-A7BA052A0E27}" type="pres">
      <dgm:prSet presAssocID="{0C816DD5-DF58-47D7-9591-70D80D6D8519}" presName="node" presStyleLbl="node1" presStyleIdx="3" presStyleCnt="4" custRadScaleRad="164986" custRadScaleInc="82995">
        <dgm:presLayoutVars>
          <dgm:bulletEnabled val="1"/>
        </dgm:presLayoutVars>
      </dgm:prSet>
      <dgm:spPr/>
      <dgm:t>
        <a:bodyPr/>
        <a:lstStyle/>
        <a:p>
          <a:endParaRPr lang="en-US"/>
        </a:p>
      </dgm:t>
    </dgm:pt>
    <dgm:pt modelId="{74A29380-89CC-496F-B311-8434CEE3C80B}" type="pres">
      <dgm:prSet presAssocID="{22C2BB32-D3F6-43B7-83A7-7AEAFD53C09E}" presName="sibTrans" presStyleLbl="sibTrans2D1" presStyleIdx="3" presStyleCnt="4" custAng="25721"/>
      <dgm:spPr/>
      <dgm:t>
        <a:bodyPr/>
        <a:lstStyle/>
        <a:p>
          <a:endParaRPr lang="en-US"/>
        </a:p>
      </dgm:t>
    </dgm:pt>
    <dgm:pt modelId="{73272F71-5823-4DCA-9172-D23430ADC9B0}" type="pres">
      <dgm:prSet presAssocID="{22C2BB32-D3F6-43B7-83A7-7AEAFD53C09E}" presName="connectorText" presStyleLbl="sibTrans2D1" presStyleIdx="3" presStyleCnt="4"/>
      <dgm:spPr/>
      <dgm:t>
        <a:bodyPr/>
        <a:lstStyle/>
        <a:p>
          <a:endParaRPr lang="en-US"/>
        </a:p>
      </dgm:t>
    </dgm:pt>
  </dgm:ptLst>
  <dgm:cxnLst>
    <dgm:cxn modelId="{55F0163F-4850-48F9-A55B-0F256FCF00DF}" type="presOf" srcId="{F75025B7-B6D5-4D9D-A5AF-E0BBB5B3313D}" destId="{D007CBAB-347B-44CD-B3C9-7EB369D92BE7}" srcOrd="0" destOrd="0" presId="urn:microsoft.com/office/officeart/2005/8/layout/cycle2"/>
    <dgm:cxn modelId="{FD38FF60-8E27-4A51-B60F-0C2316ACF18B}" type="presOf" srcId="{D66F5FE5-0FD6-46C4-A827-FA6C6DE9B4BC}" destId="{02886BCF-2851-476A-9AB8-C2BED07B196A}" srcOrd="1" destOrd="0" presId="urn:microsoft.com/office/officeart/2005/8/layout/cycle2"/>
    <dgm:cxn modelId="{4E8D0B1B-49E3-4DEF-B6EB-3A197AACF00A}" type="presOf" srcId="{8C8545F3-CA2B-499F-BD9D-A74E88E1B48C}" destId="{0743948B-6E23-4349-815B-91A5F5DA8602}" srcOrd="0" destOrd="0" presId="urn:microsoft.com/office/officeart/2005/8/layout/cycle2"/>
    <dgm:cxn modelId="{390CA0E0-DE11-4123-93DB-59AA3E952E91}" type="presOf" srcId="{8281DD97-8A46-4F22-82A6-E2806E283ABD}" destId="{8FDB5AD6-E5C4-456D-9056-FE2CF15B7A48}" srcOrd="1" destOrd="0" presId="urn:microsoft.com/office/officeart/2005/8/layout/cycle2"/>
    <dgm:cxn modelId="{C0CD3537-6D6E-434A-9D66-56DCDAAE626D}" type="presOf" srcId="{D66F5FE5-0FD6-46C4-A827-FA6C6DE9B4BC}" destId="{C5CDF5D3-AEDE-4C48-BE51-62F706A4D00D}" srcOrd="0" destOrd="0" presId="urn:microsoft.com/office/officeart/2005/8/layout/cycle2"/>
    <dgm:cxn modelId="{1A8943DA-0734-4C9A-A1D9-1903F98558FF}" srcId="{80C39D99-32AD-4209-A30B-AEBC271ED076}" destId="{8C8545F3-CA2B-499F-BD9D-A74E88E1B48C}" srcOrd="1" destOrd="0" parTransId="{9ED69A5A-473E-425C-90A9-57CA6F793C95}" sibTransId="{8281DD97-8A46-4F22-82A6-E2806E283ABD}"/>
    <dgm:cxn modelId="{49A04770-9F00-48E6-8267-75286E0A03A3}" srcId="{80C39D99-32AD-4209-A30B-AEBC271ED076}" destId="{5066F0B5-B8EB-4CD9-8BC4-62449D37A226}" srcOrd="0" destOrd="0" parTransId="{0C44D2F6-752F-4E64-80D9-CE8847786318}" sibTransId="{F75025B7-B6D5-4D9D-A5AF-E0BBB5B3313D}"/>
    <dgm:cxn modelId="{F906477B-3E65-41E4-9187-8962A566EFB1}" type="presOf" srcId="{8281DD97-8A46-4F22-82A6-E2806E283ABD}" destId="{84DF0BED-4265-434B-83E3-ABE93875BA92}" srcOrd="0" destOrd="0" presId="urn:microsoft.com/office/officeart/2005/8/layout/cycle2"/>
    <dgm:cxn modelId="{E82386CF-20FF-418D-B18A-43BAD73DA0F4}" type="presOf" srcId="{22C2BB32-D3F6-43B7-83A7-7AEAFD53C09E}" destId="{73272F71-5823-4DCA-9172-D23430ADC9B0}" srcOrd="1" destOrd="0" presId="urn:microsoft.com/office/officeart/2005/8/layout/cycle2"/>
    <dgm:cxn modelId="{3141F10A-F1D1-450B-88CB-83878BFBB114}" srcId="{80C39D99-32AD-4209-A30B-AEBC271ED076}" destId="{B7DCF595-A34B-4614-8F31-D8B161AEC67F}" srcOrd="2" destOrd="0" parTransId="{2B8F5D73-003D-4BFF-B8EB-9202C1A12C08}" sibTransId="{D66F5FE5-0FD6-46C4-A827-FA6C6DE9B4BC}"/>
    <dgm:cxn modelId="{0215A14C-4CA1-48BA-8FD7-109CE7C21851}" type="presOf" srcId="{0C816DD5-DF58-47D7-9591-70D80D6D8519}" destId="{F4B7D339-912D-4E85-8433-A7BA052A0E27}" srcOrd="0" destOrd="0" presId="urn:microsoft.com/office/officeart/2005/8/layout/cycle2"/>
    <dgm:cxn modelId="{519C77C1-130B-47AF-ADBE-7CA57139DB8A}" type="presOf" srcId="{5066F0B5-B8EB-4CD9-8BC4-62449D37A226}" destId="{7E0F7D34-C9D0-4089-A6E4-EBBA5279FD15}" srcOrd="0" destOrd="0" presId="urn:microsoft.com/office/officeart/2005/8/layout/cycle2"/>
    <dgm:cxn modelId="{F2CC05EE-65F0-40EB-BE50-4F8F651CC827}" type="presOf" srcId="{80C39D99-32AD-4209-A30B-AEBC271ED076}" destId="{33E50183-B977-463F-9CC7-2CE17DEC3FF2}" srcOrd="0" destOrd="0" presId="urn:microsoft.com/office/officeart/2005/8/layout/cycle2"/>
    <dgm:cxn modelId="{01A79B8E-9181-4D49-9B7C-0C2DCABFE8CE}" type="presOf" srcId="{22C2BB32-D3F6-43B7-83A7-7AEAFD53C09E}" destId="{74A29380-89CC-496F-B311-8434CEE3C80B}" srcOrd="0" destOrd="0" presId="urn:microsoft.com/office/officeart/2005/8/layout/cycle2"/>
    <dgm:cxn modelId="{C3DF8F1A-A491-4B55-9C4F-E1D9D53B2095}" type="presOf" srcId="{F75025B7-B6D5-4D9D-A5AF-E0BBB5B3313D}" destId="{6C73D4E7-336F-4DA5-9CCF-2BDE66D31598}" srcOrd="1" destOrd="0" presId="urn:microsoft.com/office/officeart/2005/8/layout/cycle2"/>
    <dgm:cxn modelId="{EF4034B2-F1CE-4519-8AFD-26E0074E3AD2}" type="presOf" srcId="{B7DCF595-A34B-4614-8F31-D8B161AEC67F}" destId="{DCD93974-5FF6-4B16-861A-89C19F2D72A7}" srcOrd="0" destOrd="0" presId="urn:microsoft.com/office/officeart/2005/8/layout/cycle2"/>
    <dgm:cxn modelId="{8D453492-22EA-440A-BB8F-52D38F251256}" srcId="{80C39D99-32AD-4209-A30B-AEBC271ED076}" destId="{0C816DD5-DF58-47D7-9591-70D80D6D8519}" srcOrd="3" destOrd="0" parTransId="{65EFFD32-0DE1-4DDF-A018-A685D3F2EAFC}" sibTransId="{22C2BB32-D3F6-43B7-83A7-7AEAFD53C09E}"/>
    <dgm:cxn modelId="{32AA6577-85D2-44D8-BA1B-20937366FB8F}" type="presParOf" srcId="{33E50183-B977-463F-9CC7-2CE17DEC3FF2}" destId="{7E0F7D34-C9D0-4089-A6E4-EBBA5279FD15}" srcOrd="0" destOrd="0" presId="urn:microsoft.com/office/officeart/2005/8/layout/cycle2"/>
    <dgm:cxn modelId="{DFA3DB90-E6C4-441B-B4D1-F83BE79FF25F}" type="presParOf" srcId="{33E50183-B977-463F-9CC7-2CE17DEC3FF2}" destId="{D007CBAB-347B-44CD-B3C9-7EB369D92BE7}" srcOrd="1" destOrd="0" presId="urn:microsoft.com/office/officeart/2005/8/layout/cycle2"/>
    <dgm:cxn modelId="{232DAE28-D666-4966-9F9F-3392DBE4F428}" type="presParOf" srcId="{D007CBAB-347B-44CD-B3C9-7EB369D92BE7}" destId="{6C73D4E7-336F-4DA5-9CCF-2BDE66D31598}" srcOrd="0" destOrd="0" presId="urn:microsoft.com/office/officeart/2005/8/layout/cycle2"/>
    <dgm:cxn modelId="{2EA0B7F5-7FDE-4FD4-BA16-3221002B0797}" type="presParOf" srcId="{33E50183-B977-463F-9CC7-2CE17DEC3FF2}" destId="{0743948B-6E23-4349-815B-91A5F5DA8602}" srcOrd="2" destOrd="0" presId="urn:microsoft.com/office/officeart/2005/8/layout/cycle2"/>
    <dgm:cxn modelId="{5908485F-C5AD-4F18-B3C0-B51B8CD73B3A}" type="presParOf" srcId="{33E50183-B977-463F-9CC7-2CE17DEC3FF2}" destId="{84DF0BED-4265-434B-83E3-ABE93875BA92}" srcOrd="3" destOrd="0" presId="urn:microsoft.com/office/officeart/2005/8/layout/cycle2"/>
    <dgm:cxn modelId="{BB548524-4667-42B5-8250-C4D03E50023D}" type="presParOf" srcId="{84DF0BED-4265-434B-83E3-ABE93875BA92}" destId="{8FDB5AD6-E5C4-456D-9056-FE2CF15B7A48}" srcOrd="0" destOrd="0" presId="urn:microsoft.com/office/officeart/2005/8/layout/cycle2"/>
    <dgm:cxn modelId="{0FEE6C97-A4FA-4695-B9A3-A7F6C37EFEB6}" type="presParOf" srcId="{33E50183-B977-463F-9CC7-2CE17DEC3FF2}" destId="{DCD93974-5FF6-4B16-861A-89C19F2D72A7}" srcOrd="4" destOrd="0" presId="urn:microsoft.com/office/officeart/2005/8/layout/cycle2"/>
    <dgm:cxn modelId="{278B8102-E6E2-44F8-9661-D59DB3C0320A}" type="presParOf" srcId="{33E50183-B977-463F-9CC7-2CE17DEC3FF2}" destId="{C5CDF5D3-AEDE-4C48-BE51-62F706A4D00D}" srcOrd="5" destOrd="0" presId="urn:microsoft.com/office/officeart/2005/8/layout/cycle2"/>
    <dgm:cxn modelId="{96C15924-2F67-49EA-A27E-5A0C4C0E3BCA}" type="presParOf" srcId="{C5CDF5D3-AEDE-4C48-BE51-62F706A4D00D}" destId="{02886BCF-2851-476A-9AB8-C2BED07B196A}" srcOrd="0" destOrd="0" presId="urn:microsoft.com/office/officeart/2005/8/layout/cycle2"/>
    <dgm:cxn modelId="{1D805841-678E-48BE-9323-66A9E7BE47DB}" type="presParOf" srcId="{33E50183-B977-463F-9CC7-2CE17DEC3FF2}" destId="{F4B7D339-912D-4E85-8433-A7BA052A0E27}" srcOrd="6" destOrd="0" presId="urn:microsoft.com/office/officeart/2005/8/layout/cycle2"/>
    <dgm:cxn modelId="{8BE3EEAC-F801-42B5-8955-08C109A1032B}" type="presParOf" srcId="{33E50183-B977-463F-9CC7-2CE17DEC3FF2}" destId="{74A29380-89CC-496F-B311-8434CEE3C80B}" srcOrd="7" destOrd="0" presId="urn:microsoft.com/office/officeart/2005/8/layout/cycle2"/>
    <dgm:cxn modelId="{AA25FC00-D97B-4CB1-A31B-3D3900994169}" type="presParOf" srcId="{74A29380-89CC-496F-B311-8434CEE3C80B}" destId="{73272F71-5823-4DCA-9172-D23430ADC9B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E8289-5113-4FAD-8427-0B4D823A52EF}" type="doc">
      <dgm:prSet loTypeId="urn:microsoft.com/office/officeart/2005/8/layout/bList2" loCatId="list" qsTypeId="urn:microsoft.com/office/officeart/2005/8/quickstyle/simple1" qsCatId="simple" csTypeId="urn:microsoft.com/office/officeart/2005/8/colors/colorful1" csCatId="colorful" phldr="1"/>
      <dgm:spPr/>
    </dgm:pt>
    <dgm:pt modelId="{37845601-C9E8-4205-A377-7926389060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dirty="0">
            <a:solidFill>
              <a:schemeClr val="tx1"/>
            </a:solidFill>
          </a:endParaRPr>
        </a:p>
      </dgm:t>
    </dgm:pt>
    <dgm:pt modelId="{A849F4F3-5224-45B7-ABD9-C6CB077A2FC5}" type="parTrans" cxnId="{57809018-500F-4836-9269-26D6C57D602D}">
      <dgm:prSet/>
      <dgm:spPr/>
      <dgm:t>
        <a:bodyPr/>
        <a:lstStyle/>
        <a:p>
          <a:endParaRPr lang="en-US">
            <a:solidFill>
              <a:schemeClr val="tx1"/>
            </a:solidFill>
          </a:endParaRPr>
        </a:p>
      </dgm:t>
    </dgm:pt>
    <dgm:pt modelId="{A3B3996D-0F3A-44DD-AE60-4240F5FFCF37}" type="sibTrans" cxnId="{57809018-500F-4836-9269-26D6C57D602D}">
      <dgm:prSet/>
      <dgm:spPr/>
      <dgm:t>
        <a:bodyPr/>
        <a:lstStyle/>
        <a:p>
          <a:endParaRPr lang="en-US">
            <a:solidFill>
              <a:schemeClr val="tx1"/>
            </a:solidFill>
          </a:endParaRPr>
        </a:p>
      </dgm:t>
    </dgm:pt>
    <dgm:pt modelId="{C8602C4B-1340-46AF-91FC-2AC1CE107375}">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dirty="0">
            <a:solidFill>
              <a:schemeClr val="tx1"/>
            </a:solidFill>
          </a:endParaRPr>
        </a:p>
      </dgm:t>
    </dgm:pt>
    <dgm:pt modelId="{3831AE03-B80C-41E7-9CC3-E56D0AF5A792}" type="parTrans" cxnId="{A5892397-8072-4C2D-B0FB-96BD202985AD}">
      <dgm:prSet/>
      <dgm:spPr/>
      <dgm:t>
        <a:bodyPr/>
        <a:lstStyle/>
        <a:p>
          <a:endParaRPr lang="en-US">
            <a:solidFill>
              <a:schemeClr val="tx1"/>
            </a:solidFill>
          </a:endParaRPr>
        </a:p>
      </dgm:t>
    </dgm:pt>
    <dgm:pt modelId="{12871963-5D08-4469-9878-EBFACFB9BDBE}" type="sibTrans" cxnId="{A5892397-8072-4C2D-B0FB-96BD202985AD}">
      <dgm:prSet/>
      <dgm:spPr/>
      <dgm:t>
        <a:bodyPr/>
        <a:lstStyle/>
        <a:p>
          <a:endParaRPr lang="en-US">
            <a:solidFill>
              <a:schemeClr val="tx1"/>
            </a:solidFill>
          </a:endParaRPr>
        </a:p>
      </dgm:t>
    </dgm:pt>
    <dgm:pt modelId="{C72FB7ED-D900-495F-9A84-62FCF33093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gm:t>
    </dgm:pt>
    <dgm:pt modelId="{ACA0B59B-91D6-42EB-91E8-4D6A38456943}" type="parTrans" cxnId="{F46C4351-FA90-4718-AD7B-C365770F2EDC}">
      <dgm:prSet/>
      <dgm:spPr/>
      <dgm:t>
        <a:bodyPr/>
        <a:lstStyle/>
        <a:p>
          <a:endParaRPr lang="en-US">
            <a:solidFill>
              <a:schemeClr val="tx1"/>
            </a:solidFill>
          </a:endParaRPr>
        </a:p>
      </dgm:t>
    </dgm:pt>
    <dgm:pt modelId="{23A4609F-893B-43B0-953E-7AF544BA44E6}" type="sibTrans" cxnId="{F46C4351-FA90-4718-AD7B-C365770F2EDC}">
      <dgm:prSet/>
      <dgm:spPr/>
      <dgm:t>
        <a:bodyPr/>
        <a:lstStyle/>
        <a:p>
          <a:endParaRPr lang="en-US">
            <a:solidFill>
              <a:schemeClr val="tx1"/>
            </a:solidFill>
          </a:endParaRPr>
        </a:p>
      </dgm:t>
    </dgm:pt>
    <dgm:pt modelId="{DE54E4AE-0E8A-4DF0-83B8-CBFD30189983}">
      <dgm:prSe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gm:t>
    </dgm:pt>
    <dgm:pt modelId="{25590CF1-45B3-4752-BC11-7973AC1C5607}" type="parTrans" cxnId="{E35D9271-6396-4E7A-8209-1FBD9328EC86}">
      <dgm:prSet/>
      <dgm:spPr/>
      <dgm:t>
        <a:bodyPr/>
        <a:lstStyle/>
        <a:p>
          <a:endParaRPr lang="en-US">
            <a:solidFill>
              <a:schemeClr val="tx1"/>
            </a:solidFill>
          </a:endParaRPr>
        </a:p>
      </dgm:t>
    </dgm:pt>
    <dgm:pt modelId="{255A3275-A621-4D93-9C5C-6CF744555FC2}" type="sibTrans" cxnId="{E35D9271-6396-4E7A-8209-1FBD9328EC86}">
      <dgm:prSet/>
      <dgm:spPr/>
      <dgm:t>
        <a:bodyPr/>
        <a:lstStyle/>
        <a:p>
          <a:endParaRPr lang="en-US">
            <a:solidFill>
              <a:schemeClr val="tx1"/>
            </a:solidFill>
          </a:endParaRPr>
        </a:p>
      </dgm:t>
    </dgm:pt>
    <dgm:pt modelId="{689697E3-F64A-4B49-AFE8-EE0F084E96DD}">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dirty="0">
            <a:solidFill>
              <a:schemeClr val="tx1"/>
            </a:solidFill>
          </a:endParaRPr>
        </a:p>
      </dgm:t>
    </dgm:pt>
    <dgm:pt modelId="{45A3BF1C-8879-4B67-B1C2-219CE070CF70}" type="parTrans" cxnId="{D2B82D0C-7681-487F-AE8D-AD744B474406}">
      <dgm:prSet/>
      <dgm:spPr/>
      <dgm:t>
        <a:bodyPr/>
        <a:lstStyle/>
        <a:p>
          <a:endParaRPr lang="en-US">
            <a:solidFill>
              <a:schemeClr val="tx1"/>
            </a:solidFill>
          </a:endParaRPr>
        </a:p>
      </dgm:t>
    </dgm:pt>
    <dgm:pt modelId="{690D3474-E310-4531-92E4-53D0D744C53E}" type="sibTrans" cxnId="{D2B82D0C-7681-487F-AE8D-AD744B474406}">
      <dgm:prSet/>
      <dgm:spPr/>
      <dgm:t>
        <a:bodyPr/>
        <a:lstStyle/>
        <a:p>
          <a:endParaRPr lang="en-US">
            <a:solidFill>
              <a:schemeClr val="tx1"/>
            </a:solidFill>
          </a:endParaRPr>
        </a:p>
      </dgm:t>
    </dgm:pt>
    <dgm:pt modelId="{EA0C15B8-3205-4B65-ADEF-F10F634C47EB}">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dirty="0">
            <a:solidFill>
              <a:schemeClr val="tx1"/>
            </a:solidFill>
          </a:endParaRPr>
        </a:p>
      </dgm:t>
    </dgm:pt>
    <dgm:pt modelId="{358ED5CC-0A7D-4138-88BF-A0166946316C}" type="parTrans" cxnId="{7C144B54-43A9-4985-AD22-F6567C02CED9}">
      <dgm:prSet/>
      <dgm:spPr/>
      <dgm:t>
        <a:bodyPr/>
        <a:lstStyle/>
        <a:p>
          <a:endParaRPr lang="en-US">
            <a:solidFill>
              <a:schemeClr val="tx1"/>
            </a:solidFill>
          </a:endParaRPr>
        </a:p>
      </dgm:t>
    </dgm:pt>
    <dgm:pt modelId="{350E3E72-643D-42A7-AAB4-750507AD4F32}" type="sibTrans" cxnId="{7C144B54-43A9-4985-AD22-F6567C02CED9}">
      <dgm:prSet/>
      <dgm:spPr/>
      <dgm:t>
        <a:bodyPr/>
        <a:lstStyle/>
        <a:p>
          <a:endParaRPr lang="en-US">
            <a:solidFill>
              <a:schemeClr val="tx1"/>
            </a:solidFill>
          </a:endParaRPr>
        </a:p>
      </dgm:t>
    </dgm:pt>
    <dgm:pt modelId="{402481BC-B0FF-40E2-8948-69FBA561B600}">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gm:t>
    </dgm:pt>
    <dgm:pt modelId="{2C0DA846-6C9A-4FEA-8567-16CBDD1C2C05}" type="parTrans" cxnId="{DA3078CC-5F9F-478D-A7B9-70AEE799F3E2}">
      <dgm:prSet/>
      <dgm:spPr/>
      <dgm:t>
        <a:bodyPr/>
        <a:lstStyle/>
        <a:p>
          <a:endParaRPr lang="en-US">
            <a:solidFill>
              <a:schemeClr val="tx1"/>
            </a:solidFill>
          </a:endParaRPr>
        </a:p>
      </dgm:t>
    </dgm:pt>
    <dgm:pt modelId="{B6E58C9E-6100-4F92-ABFC-661E469463A4}" type="sibTrans" cxnId="{DA3078CC-5F9F-478D-A7B9-70AEE799F3E2}">
      <dgm:prSet/>
      <dgm:spPr/>
      <dgm:t>
        <a:bodyPr/>
        <a:lstStyle/>
        <a:p>
          <a:endParaRPr lang="en-US">
            <a:solidFill>
              <a:schemeClr val="tx1"/>
            </a:solidFill>
          </a:endParaRPr>
        </a:p>
      </dgm:t>
    </dgm:pt>
    <dgm:pt modelId="{D03DCD0B-33B3-4393-9338-DA66DDD4D276}">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dirty="0">
            <a:solidFill>
              <a:schemeClr val="tx1"/>
            </a:solidFill>
          </a:endParaRPr>
        </a:p>
      </dgm:t>
    </dgm:pt>
    <dgm:pt modelId="{8CC45D17-EC9A-4FB8-8E70-E556AC03EAAD}" type="parTrans" cxnId="{10B263B3-B74B-47EF-9413-84F05845C2CC}">
      <dgm:prSet/>
      <dgm:spPr/>
      <dgm:t>
        <a:bodyPr/>
        <a:lstStyle/>
        <a:p>
          <a:endParaRPr lang="en-US">
            <a:solidFill>
              <a:schemeClr val="tx1"/>
            </a:solidFill>
          </a:endParaRPr>
        </a:p>
      </dgm:t>
    </dgm:pt>
    <dgm:pt modelId="{3B0E65AD-B257-48D3-9987-4E8F48A2117B}" type="sibTrans" cxnId="{10B263B3-B74B-47EF-9413-84F05845C2CC}">
      <dgm:prSet/>
      <dgm:spPr/>
      <dgm:t>
        <a:bodyPr/>
        <a:lstStyle/>
        <a:p>
          <a:endParaRPr lang="en-US">
            <a:solidFill>
              <a:schemeClr val="tx1"/>
            </a:solidFill>
          </a:endParaRPr>
        </a:p>
      </dgm:t>
    </dgm:pt>
    <dgm:pt modelId="{6B5B7FE7-0946-4BB3-A73B-A8F42326D258}">
      <dgm:prSet custT="1"/>
      <dgm:spPr/>
      <dgm:t>
        <a:bodyPr anchor="ctr"/>
        <a:lstStyle/>
        <a:p>
          <a:pPr algn="l">
            <a:buNone/>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dirty="0">
            <a:solidFill>
              <a:schemeClr val="tx1"/>
            </a:solidFill>
          </a:endParaRPr>
        </a:p>
      </dgm:t>
    </dgm:pt>
    <dgm:pt modelId="{2DEBDBDE-8EB6-45E4-8633-6D550DD3ABFA}" type="parTrans" cxnId="{BD57825E-C36F-4746-B8E1-BC44349EF9C0}">
      <dgm:prSet/>
      <dgm:spPr/>
      <dgm:t>
        <a:bodyPr/>
        <a:lstStyle/>
        <a:p>
          <a:endParaRPr lang="en-US">
            <a:solidFill>
              <a:schemeClr val="tx1"/>
            </a:solidFill>
          </a:endParaRPr>
        </a:p>
      </dgm:t>
    </dgm:pt>
    <dgm:pt modelId="{12993713-E3C7-483F-89E6-E68AAE654B5D}" type="sibTrans" cxnId="{BD57825E-C36F-4746-B8E1-BC44349EF9C0}">
      <dgm:prSet/>
      <dgm:spPr/>
      <dgm:t>
        <a:bodyPr/>
        <a:lstStyle/>
        <a:p>
          <a:endParaRPr lang="en-US">
            <a:solidFill>
              <a:schemeClr val="tx1"/>
            </a:solidFill>
          </a:endParaRPr>
        </a:p>
      </dgm:t>
    </dgm:pt>
    <dgm:pt modelId="{C3DEC3A6-16D6-4FF5-BDB7-8A38F3596AE5}">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dirty="0">
            <a:solidFill>
              <a:schemeClr val="tx1"/>
            </a:solidFill>
          </a:endParaRPr>
        </a:p>
      </dgm:t>
    </dgm:pt>
    <dgm:pt modelId="{FE749837-8E34-461C-AAB9-D18B1C21DD00}" type="parTrans" cxnId="{5AB6B5AF-887E-47B1-957A-C5CAA9A9AE48}">
      <dgm:prSet/>
      <dgm:spPr/>
      <dgm:t>
        <a:bodyPr/>
        <a:lstStyle/>
        <a:p>
          <a:endParaRPr lang="en-US">
            <a:solidFill>
              <a:schemeClr val="tx1"/>
            </a:solidFill>
          </a:endParaRPr>
        </a:p>
      </dgm:t>
    </dgm:pt>
    <dgm:pt modelId="{F501D0D5-F2A3-4D16-830E-1FAE40BE5AF0}" type="sibTrans" cxnId="{5AB6B5AF-887E-47B1-957A-C5CAA9A9AE48}">
      <dgm:prSet/>
      <dgm:spPr/>
      <dgm:t>
        <a:bodyPr/>
        <a:lstStyle/>
        <a:p>
          <a:endParaRPr lang="en-US">
            <a:solidFill>
              <a:schemeClr val="tx1"/>
            </a:solidFill>
          </a:endParaRPr>
        </a:p>
      </dgm:t>
    </dgm:pt>
    <dgm:pt modelId="{CE514CD3-3A1F-48BF-86A7-C4178B2B510E}" type="pres">
      <dgm:prSet presAssocID="{805E8289-5113-4FAD-8427-0B4D823A52EF}" presName="diagram" presStyleCnt="0">
        <dgm:presLayoutVars>
          <dgm:dir/>
          <dgm:animLvl val="lvl"/>
          <dgm:resizeHandles val="exact"/>
        </dgm:presLayoutVars>
      </dgm:prSet>
      <dgm:spPr/>
    </dgm:pt>
    <dgm:pt modelId="{32B38BF6-A6E7-4618-B98F-DCFE31D816FD}" type="pres">
      <dgm:prSet presAssocID="{37845601-C9E8-4205-A377-792638906041}" presName="compNode" presStyleCnt="0"/>
      <dgm:spPr/>
    </dgm:pt>
    <dgm:pt modelId="{41DEAFCB-3193-4667-A847-D06CA4902F6A}" type="pres">
      <dgm:prSet presAssocID="{37845601-C9E8-4205-A377-792638906041}" presName="childRect" presStyleLbl="bgAcc1" presStyleIdx="0" presStyleCnt="5" custLinFactNeighborX="-76" custLinFactNeighborY="1151">
        <dgm:presLayoutVars>
          <dgm:bulletEnabled val="1"/>
        </dgm:presLayoutVars>
      </dgm:prSet>
      <dgm:spPr/>
      <dgm:t>
        <a:bodyPr/>
        <a:lstStyle/>
        <a:p>
          <a:endParaRPr lang="en-US"/>
        </a:p>
      </dgm:t>
    </dgm:pt>
    <dgm:pt modelId="{BBA41D7B-58B8-4DE9-AC53-A24BAB591891}" type="pres">
      <dgm:prSet presAssocID="{37845601-C9E8-4205-A377-792638906041}" presName="parentText" presStyleLbl="node1" presStyleIdx="0" presStyleCnt="0">
        <dgm:presLayoutVars>
          <dgm:chMax val="0"/>
          <dgm:bulletEnabled val="1"/>
        </dgm:presLayoutVars>
      </dgm:prSet>
      <dgm:spPr/>
      <dgm:t>
        <a:bodyPr/>
        <a:lstStyle/>
        <a:p>
          <a:endParaRPr lang="en-US"/>
        </a:p>
      </dgm:t>
    </dgm:pt>
    <dgm:pt modelId="{5132F575-2B46-4BB9-B668-C1A1FEFBFA14}" type="pres">
      <dgm:prSet presAssocID="{37845601-C9E8-4205-A377-792638906041}" presName="parentRect" presStyleLbl="alignNode1" presStyleIdx="0" presStyleCnt="5" custScaleY="197321"/>
      <dgm:spPr/>
      <dgm:t>
        <a:bodyPr/>
        <a:lstStyle/>
        <a:p>
          <a:endParaRPr lang="en-US"/>
        </a:p>
      </dgm:t>
    </dgm:pt>
    <dgm:pt modelId="{57D61BD3-5680-405A-8786-38934D242EDC}" type="pres">
      <dgm:prSet presAssocID="{37845601-C9E8-4205-A377-792638906041}" presName="adorn" presStyleLbl="fgAccFollow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045E595A-F9AC-4243-A81D-2AC16E07C47C}" type="pres">
      <dgm:prSet presAssocID="{A3B3996D-0F3A-44DD-AE60-4240F5FFCF37}" presName="sibTrans" presStyleLbl="sibTrans2D1" presStyleIdx="0" presStyleCnt="0"/>
      <dgm:spPr/>
      <dgm:t>
        <a:bodyPr/>
        <a:lstStyle/>
        <a:p>
          <a:endParaRPr lang="en-US"/>
        </a:p>
      </dgm:t>
    </dgm:pt>
    <dgm:pt modelId="{9C126D2C-E476-40AB-B0DF-BB0E5AD317A4}" type="pres">
      <dgm:prSet presAssocID="{DE54E4AE-0E8A-4DF0-83B8-CBFD30189983}" presName="compNode" presStyleCnt="0"/>
      <dgm:spPr/>
    </dgm:pt>
    <dgm:pt modelId="{10FC58FC-F1CD-4BD9-AD70-2223E7D5B546}" type="pres">
      <dgm:prSet presAssocID="{DE54E4AE-0E8A-4DF0-83B8-CBFD30189983}" presName="childRect" presStyleLbl="bgAcc1" presStyleIdx="1" presStyleCnt="5">
        <dgm:presLayoutVars>
          <dgm:bulletEnabled val="1"/>
        </dgm:presLayoutVars>
      </dgm:prSet>
      <dgm:spPr/>
      <dgm:t>
        <a:bodyPr/>
        <a:lstStyle/>
        <a:p>
          <a:endParaRPr lang="en-US"/>
        </a:p>
      </dgm:t>
    </dgm:pt>
    <dgm:pt modelId="{16A60939-C31F-4611-9EF2-B2DE02F4D134}" type="pres">
      <dgm:prSet presAssocID="{DE54E4AE-0E8A-4DF0-83B8-CBFD30189983}" presName="parentText" presStyleLbl="node1" presStyleIdx="0" presStyleCnt="0">
        <dgm:presLayoutVars>
          <dgm:chMax val="0"/>
          <dgm:bulletEnabled val="1"/>
        </dgm:presLayoutVars>
      </dgm:prSet>
      <dgm:spPr/>
      <dgm:t>
        <a:bodyPr/>
        <a:lstStyle/>
        <a:p>
          <a:endParaRPr lang="en-US"/>
        </a:p>
      </dgm:t>
    </dgm:pt>
    <dgm:pt modelId="{B99448D2-988B-405A-80BA-28B9EC7B34A8}" type="pres">
      <dgm:prSet presAssocID="{DE54E4AE-0E8A-4DF0-83B8-CBFD30189983}" presName="parentRect" presStyleLbl="alignNode1" presStyleIdx="1" presStyleCnt="5" custScaleY="204782"/>
      <dgm:spPr/>
      <dgm:t>
        <a:bodyPr/>
        <a:lstStyle/>
        <a:p>
          <a:endParaRPr lang="en-US"/>
        </a:p>
      </dgm:t>
    </dgm:pt>
    <dgm:pt modelId="{1AD22F56-7D50-4F83-AE3E-7BC8BE2FBD11}" type="pres">
      <dgm:prSet presAssocID="{DE54E4AE-0E8A-4DF0-83B8-CBFD30189983}" presName="adorn" presStyleLbl="fgAccFollowNode1" presStyleIdx="1" presStyleCnt="5"/>
      <dgm:spPr>
        <a:blipFill>
          <a:blip xmlns:r="http://schemas.openxmlformats.org/officeDocument/2006/relationships" r:embed="rId2"/>
          <a:srcRect/>
          <a:stretch>
            <a:fillRect/>
          </a:stretch>
        </a:blipFill>
      </dgm:spPr>
    </dgm:pt>
    <dgm:pt modelId="{C3855B0E-15E7-4DC7-87C8-9EE016615D8D}" type="pres">
      <dgm:prSet presAssocID="{255A3275-A621-4D93-9C5C-6CF744555FC2}" presName="sibTrans" presStyleLbl="sibTrans2D1" presStyleIdx="0" presStyleCnt="0"/>
      <dgm:spPr/>
      <dgm:t>
        <a:bodyPr/>
        <a:lstStyle/>
        <a:p>
          <a:endParaRPr lang="en-US"/>
        </a:p>
      </dgm:t>
    </dgm:pt>
    <dgm:pt modelId="{08953C30-8B3D-460B-BE61-E38CFC0BBF3E}" type="pres">
      <dgm:prSet presAssocID="{C8602C4B-1340-46AF-91FC-2AC1CE107375}" presName="compNode" presStyleCnt="0"/>
      <dgm:spPr/>
    </dgm:pt>
    <dgm:pt modelId="{285B2DAA-F4D4-4F65-A11E-4EFCA128197A}" type="pres">
      <dgm:prSet presAssocID="{C8602C4B-1340-46AF-91FC-2AC1CE107375}" presName="childRect" presStyleLbl="bgAcc1" presStyleIdx="2" presStyleCnt="5" custLinFactNeighborX="114" custLinFactNeighborY="-10">
        <dgm:presLayoutVars>
          <dgm:bulletEnabled val="1"/>
        </dgm:presLayoutVars>
      </dgm:prSet>
      <dgm:spPr/>
      <dgm:t>
        <a:bodyPr/>
        <a:lstStyle/>
        <a:p>
          <a:endParaRPr lang="en-US"/>
        </a:p>
      </dgm:t>
    </dgm:pt>
    <dgm:pt modelId="{C200744C-AB47-4FB0-A5B2-99FB88510BE7}" type="pres">
      <dgm:prSet presAssocID="{C8602C4B-1340-46AF-91FC-2AC1CE107375}" presName="parentText" presStyleLbl="node1" presStyleIdx="0" presStyleCnt="0">
        <dgm:presLayoutVars>
          <dgm:chMax val="0"/>
          <dgm:bulletEnabled val="1"/>
        </dgm:presLayoutVars>
      </dgm:prSet>
      <dgm:spPr/>
      <dgm:t>
        <a:bodyPr/>
        <a:lstStyle/>
        <a:p>
          <a:endParaRPr lang="en-US"/>
        </a:p>
      </dgm:t>
    </dgm:pt>
    <dgm:pt modelId="{1C43283A-C536-45DB-82B0-77DFCDF4A982}" type="pres">
      <dgm:prSet presAssocID="{C8602C4B-1340-46AF-91FC-2AC1CE107375}" presName="parentRect" presStyleLbl="alignNode1" presStyleIdx="2" presStyleCnt="5" custScaleY="205856"/>
      <dgm:spPr/>
      <dgm:t>
        <a:bodyPr/>
        <a:lstStyle/>
        <a:p>
          <a:endParaRPr lang="en-US"/>
        </a:p>
      </dgm:t>
    </dgm:pt>
    <dgm:pt modelId="{8AC94364-5884-4C1E-83A9-C302E0F55B37}" type="pres">
      <dgm:prSet presAssocID="{C8602C4B-1340-46AF-91FC-2AC1CE107375}" presName="adorn" presStyleLbl="fgAccFollowNode1" presStyleIdx="2" presStyleCnt="5"/>
      <dgm:spPr>
        <a:blipFill rotWithShape="1">
          <a:blip xmlns:r="http://schemas.openxmlformats.org/officeDocument/2006/relationships" r:embed="rId3"/>
          <a:stretch>
            <a:fillRect/>
          </a:stretch>
        </a:blipFill>
        <a:ln>
          <a:noFill/>
        </a:ln>
        <a:effectLst>
          <a:glow rad="127000">
            <a:schemeClr val="tx1"/>
          </a:glow>
        </a:effectLst>
      </dgm:spPr>
    </dgm:pt>
    <dgm:pt modelId="{D5007DD3-376F-460B-9A39-985746420F30}" type="pres">
      <dgm:prSet presAssocID="{12871963-5D08-4469-9878-EBFACFB9BDBE}" presName="sibTrans" presStyleLbl="sibTrans2D1" presStyleIdx="0" presStyleCnt="0"/>
      <dgm:spPr/>
      <dgm:t>
        <a:bodyPr/>
        <a:lstStyle/>
        <a:p>
          <a:endParaRPr lang="en-US"/>
        </a:p>
      </dgm:t>
    </dgm:pt>
    <dgm:pt modelId="{B1951206-B51F-466E-BE0F-742DE12BFA64}" type="pres">
      <dgm:prSet presAssocID="{C72FB7ED-D900-495F-9A84-62FCF3309341}" presName="compNode" presStyleCnt="0"/>
      <dgm:spPr/>
    </dgm:pt>
    <dgm:pt modelId="{7FCE8B10-3766-49BD-A1D2-5B1C15EC6B1F}" type="pres">
      <dgm:prSet presAssocID="{C72FB7ED-D900-495F-9A84-62FCF3309341}" presName="childRect" presStyleLbl="bgAcc1" presStyleIdx="3" presStyleCnt="5">
        <dgm:presLayoutVars>
          <dgm:bulletEnabled val="1"/>
        </dgm:presLayoutVars>
      </dgm:prSet>
      <dgm:spPr/>
      <dgm:t>
        <a:bodyPr/>
        <a:lstStyle/>
        <a:p>
          <a:endParaRPr lang="en-US"/>
        </a:p>
      </dgm:t>
    </dgm:pt>
    <dgm:pt modelId="{158C49AE-153C-4F7A-9E9C-C7F5A07152D8}" type="pres">
      <dgm:prSet presAssocID="{C72FB7ED-D900-495F-9A84-62FCF3309341}" presName="parentText" presStyleLbl="node1" presStyleIdx="0" presStyleCnt="0">
        <dgm:presLayoutVars>
          <dgm:chMax val="0"/>
          <dgm:bulletEnabled val="1"/>
        </dgm:presLayoutVars>
      </dgm:prSet>
      <dgm:spPr/>
      <dgm:t>
        <a:bodyPr/>
        <a:lstStyle/>
        <a:p>
          <a:endParaRPr lang="en-US"/>
        </a:p>
      </dgm:t>
    </dgm:pt>
    <dgm:pt modelId="{1B1454FF-6682-4193-86C3-EBA6C89E7FC3}" type="pres">
      <dgm:prSet presAssocID="{C72FB7ED-D900-495F-9A84-62FCF3309341}" presName="parentRect" presStyleLbl="alignNode1" presStyleIdx="3" presStyleCnt="5" custScaleY="202890"/>
      <dgm:spPr/>
      <dgm:t>
        <a:bodyPr/>
        <a:lstStyle/>
        <a:p>
          <a:endParaRPr lang="en-US"/>
        </a:p>
      </dgm:t>
    </dgm:pt>
    <dgm:pt modelId="{8D9460F8-BE8C-4DEE-90CA-E12F0A87D7DA}" type="pres">
      <dgm:prSet presAssocID="{C72FB7ED-D900-495F-9A84-62FCF3309341}" presName="adorn" presStyleLbl="fgAccFollow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3D8F8820-3709-49F9-B6F8-1092E45D7E7B}" type="pres">
      <dgm:prSet presAssocID="{23A4609F-893B-43B0-953E-7AF544BA44E6}" presName="sibTrans" presStyleLbl="sibTrans2D1" presStyleIdx="0" presStyleCnt="0"/>
      <dgm:spPr/>
      <dgm:t>
        <a:bodyPr/>
        <a:lstStyle/>
        <a:p>
          <a:endParaRPr lang="en-US"/>
        </a:p>
      </dgm:t>
    </dgm:pt>
    <dgm:pt modelId="{E5812952-2366-4F31-A513-FC260878AD8C}" type="pres">
      <dgm:prSet presAssocID="{6B5B7FE7-0946-4BB3-A73B-A8F42326D258}" presName="compNode" presStyleCnt="0"/>
      <dgm:spPr/>
    </dgm:pt>
    <dgm:pt modelId="{FE202177-9619-4205-A7F8-457AE57805B4}" type="pres">
      <dgm:prSet presAssocID="{6B5B7FE7-0946-4BB3-A73B-A8F42326D258}" presName="childRect" presStyleLbl="bgAcc1" presStyleIdx="4" presStyleCnt="5">
        <dgm:presLayoutVars>
          <dgm:bulletEnabled val="1"/>
        </dgm:presLayoutVars>
      </dgm:prSet>
      <dgm:spPr/>
      <dgm:t>
        <a:bodyPr/>
        <a:lstStyle/>
        <a:p>
          <a:endParaRPr lang="en-US"/>
        </a:p>
      </dgm:t>
    </dgm:pt>
    <dgm:pt modelId="{14FEF617-62D1-4BC9-9B46-6CA89DF24DCE}" type="pres">
      <dgm:prSet presAssocID="{6B5B7FE7-0946-4BB3-A73B-A8F42326D258}" presName="parentText" presStyleLbl="node1" presStyleIdx="0" presStyleCnt="0">
        <dgm:presLayoutVars>
          <dgm:chMax val="0"/>
          <dgm:bulletEnabled val="1"/>
        </dgm:presLayoutVars>
      </dgm:prSet>
      <dgm:spPr/>
      <dgm:t>
        <a:bodyPr/>
        <a:lstStyle/>
        <a:p>
          <a:endParaRPr lang="en-US"/>
        </a:p>
      </dgm:t>
    </dgm:pt>
    <dgm:pt modelId="{A0BA02EE-170C-4A60-8887-BF7BD02AB2F6}" type="pres">
      <dgm:prSet presAssocID="{6B5B7FE7-0946-4BB3-A73B-A8F42326D258}" presName="parentRect" presStyleLbl="alignNode1" presStyleIdx="4" presStyleCnt="5" custScaleY="216030"/>
      <dgm:spPr/>
      <dgm:t>
        <a:bodyPr/>
        <a:lstStyle/>
        <a:p>
          <a:endParaRPr lang="en-US"/>
        </a:p>
      </dgm:t>
    </dgm:pt>
    <dgm:pt modelId="{3EB108B5-10C4-4CFD-AACA-3D5B08A7704B}" type="pres">
      <dgm:prSet presAssocID="{6B5B7FE7-0946-4BB3-A73B-A8F42326D258}" presName="adorn" presStyleLbl="fgAccFollowNode1" presStyleIdx="4" presStyleCnt="5"/>
      <dgm:spPr>
        <a:blipFill>
          <a:blip xmlns:r="http://schemas.openxmlformats.org/officeDocument/2006/relationships" r:embed="rId5"/>
          <a:stretch>
            <a:fillRect/>
          </a:stretch>
        </a:blipFill>
      </dgm:spPr>
    </dgm:pt>
  </dgm:ptLst>
  <dgm:cxnLst>
    <dgm:cxn modelId="{57809018-500F-4836-9269-26D6C57D602D}" srcId="{805E8289-5113-4FAD-8427-0B4D823A52EF}" destId="{37845601-C9E8-4205-A377-792638906041}" srcOrd="0" destOrd="0" parTransId="{A849F4F3-5224-45B7-ABD9-C6CB077A2FC5}" sibTransId="{A3B3996D-0F3A-44DD-AE60-4240F5FFCF37}"/>
    <dgm:cxn modelId="{10B263B3-B74B-47EF-9413-84F05845C2CC}" srcId="{C72FB7ED-D900-495F-9A84-62FCF3309341}" destId="{D03DCD0B-33B3-4393-9338-DA66DDD4D276}" srcOrd="0" destOrd="0" parTransId="{8CC45D17-EC9A-4FB8-8E70-E556AC03EAAD}" sibTransId="{3B0E65AD-B257-48D3-9987-4E8F48A2117B}"/>
    <dgm:cxn modelId="{984366EA-36FA-4C22-8C0C-C8854C9F0CA7}" type="presOf" srcId="{DE54E4AE-0E8A-4DF0-83B8-CBFD30189983}" destId="{B99448D2-988B-405A-80BA-28B9EC7B34A8}" srcOrd="1" destOrd="0" presId="urn:microsoft.com/office/officeart/2005/8/layout/bList2"/>
    <dgm:cxn modelId="{BD57825E-C36F-4746-B8E1-BC44349EF9C0}" srcId="{805E8289-5113-4FAD-8427-0B4D823A52EF}" destId="{6B5B7FE7-0946-4BB3-A73B-A8F42326D258}" srcOrd="4" destOrd="0" parTransId="{2DEBDBDE-8EB6-45E4-8633-6D550DD3ABFA}" sibTransId="{12993713-E3C7-483F-89E6-E68AAE654B5D}"/>
    <dgm:cxn modelId="{B60E7B61-7E73-4EF9-BF64-CF34D67DB578}" type="presOf" srcId="{A3B3996D-0F3A-44DD-AE60-4240F5FFCF37}" destId="{045E595A-F9AC-4243-A81D-2AC16E07C47C}" srcOrd="0" destOrd="0" presId="urn:microsoft.com/office/officeart/2005/8/layout/bList2"/>
    <dgm:cxn modelId="{6ADD673B-0BE9-4A05-A9F2-D8F2035D8898}" type="presOf" srcId="{23A4609F-893B-43B0-953E-7AF544BA44E6}" destId="{3D8F8820-3709-49F9-B6F8-1092E45D7E7B}" srcOrd="0" destOrd="0" presId="urn:microsoft.com/office/officeart/2005/8/layout/bList2"/>
    <dgm:cxn modelId="{A7A6F48A-08BA-4DE3-AA38-07E9C4F8FDCE}" type="presOf" srcId="{805E8289-5113-4FAD-8427-0B4D823A52EF}" destId="{CE514CD3-3A1F-48BF-86A7-C4178B2B510E}" srcOrd="0" destOrd="0" presId="urn:microsoft.com/office/officeart/2005/8/layout/bList2"/>
    <dgm:cxn modelId="{195B69A6-3075-4038-A2BB-9C29DE1E16FB}" type="presOf" srcId="{689697E3-F64A-4B49-AFE8-EE0F084E96DD}" destId="{10FC58FC-F1CD-4BD9-AD70-2223E7D5B546}" srcOrd="0" destOrd="0" presId="urn:microsoft.com/office/officeart/2005/8/layout/bList2"/>
    <dgm:cxn modelId="{3D8E0C0C-195F-4C47-B150-D695B6C794CE}" type="presOf" srcId="{6B5B7FE7-0946-4BB3-A73B-A8F42326D258}" destId="{14FEF617-62D1-4BC9-9B46-6CA89DF24DCE}" srcOrd="0" destOrd="0" presId="urn:microsoft.com/office/officeart/2005/8/layout/bList2"/>
    <dgm:cxn modelId="{E4EE7F4B-65EA-4911-8B97-BE71F55D39DB}" type="presOf" srcId="{C8602C4B-1340-46AF-91FC-2AC1CE107375}" destId="{C200744C-AB47-4FB0-A5B2-99FB88510BE7}" srcOrd="0" destOrd="0" presId="urn:microsoft.com/office/officeart/2005/8/layout/bList2"/>
    <dgm:cxn modelId="{5AB6B5AF-887E-47B1-957A-C5CAA9A9AE48}" srcId="{6B5B7FE7-0946-4BB3-A73B-A8F42326D258}" destId="{C3DEC3A6-16D6-4FF5-BDB7-8A38F3596AE5}" srcOrd="0" destOrd="0" parTransId="{FE749837-8E34-461C-AAB9-D18B1C21DD00}" sibTransId="{F501D0D5-F2A3-4D16-830E-1FAE40BE5AF0}"/>
    <dgm:cxn modelId="{36DAC2F9-2422-45BE-98DE-A06F3048E947}" type="presOf" srcId="{C3DEC3A6-16D6-4FF5-BDB7-8A38F3596AE5}" destId="{FE202177-9619-4205-A7F8-457AE57805B4}" srcOrd="0" destOrd="0" presId="urn:microsoft.com/office/officeart/2005/8/layout/bList2"/>
    <dgm:cxn modelId="{536C7241-8D0C-40E0-BFC4-C399911C1978}" type="presOf" srcId="{402481BC-B0FF-40E2-8948-69FBA561B600}" destId="{41DEAFCB-3193-4667-A847-D06CA4902F6A}" srcOrd="0" destOrd="0" presId="urn:microsoft.com/office/officeart/2005/8/layout/bList2"/>
    <dgm:cxn modelId="{A7505D59-3E59-44F9-8E62-11C1A9B321A4}" type="presOf" srcId="{EA0C15B8-3205-4B65-ADEF-F10F634C47EB}" destId="{285B2DAA-F4D4-4F65-A11E-4EFCA128197A}" srcOrd="0" destOrd="0" presId="urn:microsoft.com/office/officeart/2005/8/layout/bList2"/>
    <dgm:cxn modelId="{E35D9271-6396-4E7A-8209-1FBD9328EC86}" srcId="{805E8289-5113-4FAD-8427-0B4D823A52EF}" destId="{DE54E4AE-0E8A-4DF0-83B8-CBFD30189983}" srcOrd="1" destOrd="0" parTransId="{25590CF1-45B3-4752-BC11-7973AC1C5607}" sibTransId="{255A3275-A621-4D93-9C5C-6CF744555FC2}"/>
    <dgm:cxn modelId="{5F552DD1-8DFA-43D1-BBDB-5C723DF14E33}" type="presOf" srcId="{12871963-5D08-4469-9878-EBFACFB9BDBE}" destId="{D5007DD3-376F-460B-9A39-985746420F30}" srcOrd="0" destOrd="0" presId="urn:microsoft.com/office/officeart/2005/8/layout/bList2"/>
    <dgm:cxn modelId="{4C79AF0F-F227-4C43-B313-21E80B3C1942}" type="presOf" srcId="{255A3275-A621-4D93-9C5C-6CF744555FC2}" destId="{C3855B0E-15E7-4DC7-87C8-9EE016615D8D}" srcOrd="0" destOrd="0" presId="urn:microsoft.com/office/officeart/2005/8/layout/bList2"/>
    <dgm:cxn modelId="{96CC1F22-CDC5-4DCC-BC8D-FA85DF7EE28C}" type="presOf" srcId="{6B5B7FE7-0946-4BB3-A73B-A8F42326D258}" destId="{A0BA02EE-170C-4A60-8887-BF7BD02AB2F6}" srcOrd="1" destOrd="0" presId="urn:microsoft.com/office/officeart/2005/8/layout/bList2"/>
    <dgm:cxn modelId="{E233A536-149F-45F8-A7A6-E18F219A6919}" type="presOf" srcId="{D03DCD0B-33B3-4393-9338-DA66DDD4D276}" destId="{7FCE8B10-3766-49BD-A1D2-5B1C15EC6B1F}" srcOrd="0" destOrd="0" presId="urn:microsoft.com/office/officeart/2005/8/layout/bList2"/>
    <dgm:cxn modelId="{A49EE9C6-539A-47DD-B9EC-601091FBD99E}" type="presOf" srcId="{37845601-C9E8-4205-A377-792638906041}" destId="{5132F575-2B46-4BB9-B668-C1A1FEFBFA14}" srcOrd="1" destOrd="0" presId="urn:microsoft.com/office/officeart/2005/8/layout/bList2"/>
    <dgm:cxn modelId="{714B3739-2BBA-4749-9845-4658C681E1DE}" type="presOf" srcId="{C72FB7ED-D900-495F-9A84-62FCF3309341}" destId="{158C49AE-153C-4F7A-9E9C-C7F5A07152D8}" srcOrd="0" destOrd="0" presId="urn:microsoft.com/office/officeart/2005/8/layout/bList2"/>
    <dgm:cxn modelId="{F46C4351-FA90-4718-AD7B-C365770F2EDC}" srcId="{805E8289-5113-4FAD-8427-0B4D823A52EF}" destId="{C72FB7ED-D900-495F-9A84-62FCF3309341}" srcOrd="3" destOrd="0" parTransId="{ACA0B59B-91D6-42EB-91E8-4D6A38456943}" sibTransId="{23A4609F-893B-43B0-953E-7AF544BA44E6}"/>
    <dgm:cxn modelId="{A4C8BE51-C721-4F91-A362-0E72271933E7}" type="presOf" srcId="{C8602C4B-1340-46AF-91FC-2AC1CE107375}" destId="{1C43283A-C536-45DB-82B0-77DFCDF4A982}" srcOrd="1" destOrd="0" presId="urn:microsoft.com/office/officeart/2005/8/layout/bList2"/>
    <dgm:cxn modelId="{DA3078CC-5F9F-478D-A7B9-70AEE799F3E2}" srcId="{37845601-C9E8-4205-A377-792638906041}" destId="{402481BC-B0FF-40E2-8948-69FBA561B600}" srcOrd="0" destOrd="0" parTransId="{2C0DA846-6C9A-4FEA-8567-16CBDD1C2C05}" sibTransId="{B6E58C9E-6100-4F92-ABFC-661E469463A4}"/>
    <dgm:cxn modelId="{8B851CFF-A78B-4DB4-A772-40CF2B5002BC}" type="presOf" srcId="{37845601-C9E8-4205-A377-792638906041}" destId="{BBA41D7B-58B8-4DE9-AC53-A24BAB591891}" srcOrd="0" destOrd="0" presId="urn:microsoft.com/office/officeart/2005/8/layout/bList2"/>
    <dgm:cxn modelId="{D2B82D0C-7681-487F-AE8D-AD744B474406}" srcId="{DE54E4AE-0E8A-4DF0-83B8-CBFD30189983}" destId="{689697E3-F64A-4B49-AFE8-EE0F084E96DD}" srcOrd="0" destOrd="0" parTransId="{45A3BF1C-8879-4B67-B1C2-219CE070CF70}" sibTransId="{690D3474-E310-4531-92E4-53D0D744C53E}"/>
    <dgm:cxn modelId="{7C144B54-43A9-4985-AD22-F6567C02CED9}" srcId="{C8602C4B-1340-46AF-91FC-2AC1CE107375}" destId="{EA0C15B8-3205-4B65-ADEF-F10F634C47EB}" srcOrd="0" destOrd="0" parTransId="{358ED5CC-0A7D-4138-88BF-A0166946316C}" sibTransId="{350E3E72-643D-42A7-AAB4-750507AD4F32}"/>
    <dgm:cxn modelId="{BCF2793A-D62E-4789-9D6D-C530E8AC8CBE}" type="presOf" srcId="{C72FB7ED-D900-495F-9A84-62FCF3309341}" destId="{1B1454FF-6682-4193-86C3-EBA6C89E7FC3}" srcOrd="1" destOrd="0" presId="urn:microsoft.com/office/officeart/2005/8/layout/bList2"/>
    <dgm:cxn modelId="{A5892397-8072-4C2D-B0FB-96BD202985AD}" srcId="{805E8289-5113-4FAD-8427-0B4D823A52EF}" destId="{C8602C4B-1340-46AF-91FC-2AC1CE107375}" srcOrd="2" destOrd="0" parTransId="{3831AE03-B80C-41E7-9CC3-E56D0AF5A792}" sibTransId="{12871963-5D08-4469-9878-EBFACFB9BDBE}"/>
    <dgm:cxn modelId="{87264059-F91A-4160-A909-38D5618C65B0}" type="presOf" srcId="{DE54E4AE-0E8A-4DF0-83B8-CBFD30189983}" destId="{16A60939-C31F-4611-9EF2-B2DE02F4D134}" srcOrd="0" destOrd="0" presId="urn:microsoft.com/office/officeart/2005/8/layout/bList2"/>
    <dgm:cxn modelId="{AD2D0071-A793-483D-A926-4B64156534CF}" type="presParOf" srcId="{CE514CD3-3A1F-48BF-86A7-C4178B2B510E}" destId="{32B38BF6-A6E7-4618-B98F-DCFE31D816FD}" srcOrd="0" destOrd="0" presId="urn:microsoft.com/office/officeart/2005/8/layout/bList2"/>
    <dgm:cxn modelId="{7EB60C6F-4BC4-412A-B15B-5D1C16E31B6C}" type="presParOf" srcId="{32B38BF6-A6E7-4618-B98F-DCFE31D816FD}" destId="{41DEAFCB-3193-4667-A847-D06CA4902F6A}" srcOrd="0" destOrd="0" presId="urn:microsoft.com/office/officeart/2005/8/layout/bList2"/>
    <dgm:cxn modelId="{1E9A3F7F-B26F-4AD1-B04D-03B9DE2499F2}" type="presParOf" srcId="{32B38BF6-A6E7-4618-B98F-DCFE31D816FD}" destId="{BBA41D7B-58B8-4DE9-AC53-A24BAB591891}" srcOrd="1" destOrd="0" presId="urn:microsoft.com/office/officeart/2005/8/layout/bList2"/>
    <dgm:cxn modelId="{9FBA7F89-92D4-49BF-930C-14B0BB8E29AF}" type="presParOf" srcId="{32B38BF6-A6E7-4618-B98F-DCFE31D816FD}" destId="{5132F575-2B46-4BB9-B668-C1A1FEFBFA14}" srcOrd="2" destOrd="0" presId="urn:microsoft.com/office/officeart/2005/8/layout/bList2"/>
    <dgm:cxn modelId="{0FE420B7-9536-4864-BB22-E462FA52C5EF}" type="presParOf" srcId="{32B38BF6-A6E7-4618-B98F-DCFE31D816FD}" destId="{57D61BD3-5680-405A-8786-38934D242EDC}" srcOrd="3" destOrd="0" presId="urn:microsoft.com/office/officeart/2005/8/layout/bList2"/>
    <dgm:cxn modelId="{066A8595-8D49-4A84-917B-57745F251B6E}" type="presParOf" srcId="{CE514CD3-3A1F-48BF-86A7-C4178B2B510E}" destId="{045E595A-F9AC-4243-A81D-2AC16E07C47C}" srcOrd="1" destOrd="0" presId="urn:microsoft.com/office/officeart/2005/8/layout/bList2"/>
    <dgm:cxn modelId="{B1D1D3B3-22F8-4C8D-95B6-16B6DAC964DF}" type="presParOf" srcId="{CE514CD3-3A1F-48BF-86A7-C4178B2B510E}" destId="{9C126D2C-E476-40AB-B0DF-BB0E5AD317A4}" srcOrd="2" destOrd="0" presId="urn:microsoft.com/office/officeart/2005/8/layout/bList2"/>
    <dgm:cxn modelId="{ED433A5E-A6BB-4EDF-8849-CCAC5EA0EB8A}" type="presParOf" srcId="{9C126D2C-E476-40AB-B0DF-BB0E5AD317A4}" destId="{10FC58FC-F1CD-4BD9-AD70-2223E7D5B546}" srcOrd="0" destOrd="0" presId="urn:microsoft.com/office/officeart/2005/8/layout/bList2"/>
    <dgm:cxn modelId="{68E66B9E-DE70-4B5B-9AFA-EA56536B3A8D}" type="presParOf" srcId="{9C126D2C-E476-40AB-B0DF-BB0E5AD317A4}" destId="{16A60939-C31F-4611-9EF2-B2DE02F4D134}" srcOrd="1" destOrd="0" presId="urn:microsoft.com/office/officeart/2005/8/layout/bList2"/>
    <dgm:cxn modelId="{5399C1C7-EDCA-4E79-B715-3E98A385579D}" type="presParOf" srcId="{9C126D2C-E476-40AB-B0DF-BB0E5AD317A4}" destId="{B99448D2-988B-405A-80BA-28B9EC7B34A8}" srcOrd="2" destOrd="0" presId="urn:microsoft.com/office/officeart/2005/8/layout/bList2"/>
    <dgm:cxn modelId="{86104151-3F83-4E08-B3C0-AC0F7256C3E2}" type="presParOf" srcId="{9C126D2C-E476-40AB-B0DF-BB0E5AD317A4}" destId="{1AD22F56-7D50-4F83-AE3E-7BC8BE2FBD11}" srcOrd="3" destOrd="0" presId="urn:microsoft.com/office/officeart/2005/8/layout/bList2"/>
    <dgm:cxn modelId="{852204D4-5A67-4429-9732-5DE979D9579E}" type="presParOf" srcId="{CE514CD3-3A1F-48BF-86A7-C4178B2B510E}" destId="{C3855B0E-15E7-4DC7-87C8-9EE016615D8D}" srcOrd="3" destOrd="0" presId="urn:microsoft.com/office/officeart/2005/8/layout/bList2"/>
    <dgm:cxn modelId="{211A876C-8F65-4F60-995C-E4C1D17E3024}" type="presParOf" srcId="{CE514CD3-3A1F-48BF-86A7-C4178B2B510E}" destId="{08953C30-8B3D-460B-BE61-E38CFC0BBF3E}" srcOrd="4" destOrd="0" presId="urn:microsoft.com/office/officeart/2005/8/layout/bList2"/>
    <dgm:cxn modelId="{40CCFDD7-6982-4D89-BD8B-4A52DECD4F28}" type="presParOf" srcId="{08953C30-8B3D-460B-BE61-E38CFC0BBF3E}" destId="{285B2DAA-F4D4-4F65-A11E-4EFCA128197A}" srcOrd="0" destOrd="0" presId="urn:microsoft.com/office/officeart/2005/8/layout/bList2"/>
    <dgm:cxn modelId="{03384F29-D786-4EF1-9D38-66B1137F9310}" type="presParOf" srcId="{08953C30-8B3D-460B-BE61-E38CFC0BBF3E}" destId="{C200744C-AB47-4FB0-A5B2-99FB88510BE7}" srcOrd="1" destOrd="0" presId="urn:microsoft.com/office/officeart/2005/8/layout/bList2"/>
    <dgm:cxn modelId="{502A0573-57D6-4839-BCE9-BF677040DAE5}" type="presParOf" srcId="{08953C30-8B3D-460B-BE61-E38CFC0BBF3E}" destId="{1C43283A-C536-45DB-82B0-77DFCDF4A982}" srcOrd="2" destOrd="0" presId="urn:microsoft.com/office/officeart/2005/8/layout/bList2"/>
    <dgm:cxn modelId="{2065E350-FC13-4990-B611-ED7A7801EF95}" type="presParOf" srcId="{08953C30-8B3D-460B-BE61-E38CFC0BBF3E}" destId="{8AC94364-5884-4C1E-83A9-C302E0F55B37}" srcOrd="3" destOrd="0" presId="urn:microsoft.com/office/officeart/2005/8/layout/bList2"/>
    <dgm:cxn modelId="{84951140-2ECF-49D7-830C-5BBD10EB7880}" type="presParOf" srcId="{CE514CD3-3A1F-48BF-86A7-C4178B2B510E}" destId="{D5007DD3-376F-460B-9A39-985746420F30}" srcOrd="5" destOrd="0" presId="urn:microsoft.com/office/officeart/2005/8/layout/bList2"/>
    <dgm:cxn modelId="{DD809E91-BC34-4EA5-B239-DD35A1ECD5B3}" type="presParOf" srcId="{CE514CD3-3A1F-48BF-86A7-C4178B2B510E}" destId="{B1951206-B51F-466E-BE0F-742DE12BFA64}" srcOrd="6" destOrd="0" presId="urn:microsoft.com/office/officeart/2005/8/layout/bList2"/>
    <dgm:cxn modelId="{CD849722-DF15-4F6D-A4F9-84127AD16BFA}" type="presParOf" srcId="{B1951206-B51F-466E-BE0F-742DE12BFA64}" destId="{7FCE8B10-3766-49BD-A1D2-5B1C15EC6B1F}" srcOrd="0" destOrd="0" presId="urn:microsoft.com/office/officeart/2005/8/layout/bList2"/>
    <dgm:cxn modelId="{D2125C4B-E86A-43EC-BF8C-56F8EC400136}" type="presParOf" srcId="{B1951206-B51F-466E-BE0F-742DE12BFA64}" destId="{158C49AE-153C-4F7A-9E9C-C7F5A07152D8}" srcOrd="1" destOrd="0" presId="urn:microsoft.com/office/officeart/2005/8/layout/bList2"/>
    <dgm:cxn modelId="{969C29C2-FD26-450D-B97B-9CEFEF7F2E10}" type="presParOf" srcId="{B1951206-B51F-466E-BE0F-742DE12BFA64}" destId="{1B1454FF-6682-4193-86C3-EBA6C89E7FC3}" srcOrd="2" destOrd="0" presId="urn:microsoft.com/office/officeart/2005/8/layout/bList2"/>
    <dgm:cxn modelId="{9641E034-A61B-47DE-8D98-7B61CC0280EB}" type="presParOf" srcId="{B1951206-B51F-466E-BE0F-742DE12BFA64}" destId="{8D9460F8-BE8C-4DEE-90CA-E12F0A87D7DA}" srcOrd="3" destOrd="0" presId="urn:microsoft.com/office/officeart/2005/8/layout/bList2"/>
    <dgm:cxn modelId="{5D488A91-52F7-43BD-9794-ED225F5A6AE3}" type="presParOf" srcId="{CE514CD3-3A1F-48BF-86A7-C4178B2B510E}" destId="{3D8F8820-3709-49F9-B6F8-1092E45D7E7B}" srcOrd="7" destOrd="0" presId="urn:microsoft.com/office/officeart/2005/8/layout/bList2"/>
    <dgm:cxn modelId="{4BB7A76A-4070-4EC2-A678-E63C1EE33BE7}" type="presParOf" srcId="{CE514CD3-3A1F-48BF-86A7-C4178B2B510E}" destId="{E5812952-2366-4F31-A513-FC260878AD8C}" srcOrd="8" destOrd="0" presId="urn:microsoft.com/office/officeart/2005/8/layout/bList2"/>
    <dgm:cxn modelId="{448DBD1F-508A-4DF5-B79E-24ADCEE4A49C}" type="presParOf" srcId="{E5812952-2366-4F31-A513-FC260878AD8C}" destId="{FE202177-9619-4205-A7F8-457AE57805B4}" srcOrd="0" destOrd="0" presId="urn:microsoft.com/office/officeart/2005/8/layout/bList2"/>
    <dgm:cxn modelId="{6F08CA89-3B54-41D9-BCCE-B5298C50CFB0}" type="presParOf" srcId="{E5812952-2366-4F31-A513-FC260878AD8C}" destId="{14FEF617-62D1-4BC9-9B46-6CA89DF24DCE}" srcOrd="1" destOrd="0" presId="urn:microsoft.com/office/officeart/2005/8/layout/bList2"/>
    <dgm:cxn modelId="{38499415-6AA7-41B2-90BE-F8EEF193C8F2}" type="presParOf" srcId="{E5812952-2366-4F31-A513-FC260878AD8C}" destId="{A0BA02EE-170C-4A60-8887-BF7BD02AB2F6}" srcOrd="2" destOrd="0" presId="urn:microsoft.com/office/officeart/2005/8/layout/bList2"/>
    <dgm:cxn modelId="{81AFAF0D-43C8-4F3D-9F46-5D19B2595F07}" type="presParOf" srcId="{E5812952-2366-4F31-A513-FC260878AD8C}" destId="{3EB108B5-10C4-4CFD-AACA-3D5B08A7704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F7D34-C9D0-4089-A6E4-EBBA5279FD15}">
      <dsp:nvSpPr>
        <dsp:cNvPr id="0" name=""/>
        <dsp:cNvSpPr/>
      </dsp:nvSpPr>
      <dsp:spPr>
        <a:xfrm>
          <a:off x="3847551" y="0"/>
          <a:ext cx="1403518" cy="1403518"/>
        </a:xfrm>
        <a:prstGeom prst="ellipse">
          <a:avLst/>
        </a:prstGeom>
        <a:blipFill rotWithShape="0">
          <a:blip xmlns:r="http://schemas.openxmlformats.org/officeDocument/2006/relationships" r:embed="rId1"/>
          <a:stretch>
            <a:fillRect/>
          </a:stretch>
        </a:blip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3091" y="205540"/>
        <a:ext cx="992438" cy="992438"/>
      </dsp:txXfrm>
    </dsp:sp>
    <dsp:sp modelId="{D007CBAB-347B-44CD-B3C9-7EB369D92BE7}">
      <dsp:nvSpPr>
        <dsp:cNvPr id="0" name=""/>
        <dsp:cNvSpPr/>
      </dsp:nvSpPr>
      <dsp:spPr>
        <a:xfrm rot="5404225">
          <a:off x="4128029" y="1934391"/>
          <a:ext cx="838950" cy="473687"/>
        </a:xfrm>
        <a:prstGeom prst="rightArrow">
          <a:avLst>
            <a:gd name="adj1" fmla="val 60000"/>
            <a:gd name="adj2" fmla="val 50000"/>
          </a:avLst>
        </a:prstGeom>
        <a:gradFill rotWithShape="0">
          <a:gsLst>
            <a:gs pos="0">
              <a:schemeClr val="accent4">
                <a:tint val="60000"/>
                <a:hueOff val="0"/>
                <a:satOff val="0"/>
                <a:lumOff val="0"/>
                <a:alphaOff val="0"/>
                <a:lumMod val="102000"/>
                <a:tint val="94000"/>
              </a:schemeClr>
            </a:gs>
            <a:gs pos="50000">
              <a:schemeClr val="accent4">
                <a:tint val="60000"/>
                <a:hueOff val="0"/>
                <a:satOff val="0"/>
                <a:lumOff val="0"/>
                <a:alphaOff val="0"/>
                <a:lumMod val="100000"/>
                <a:shade val="100000"/>
              </a:schemeClr>
            </a:gs>
            <a:gs pos="100000">
              <a:schemeClr val="accent4">
                <a:tint val="60000"/>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4199169" y="1958075"/>
        <a:ext cx="696844" cy="284213"/>
      </dsp:txXfrm>
    </dsp:sp>
    <dsp:sp modelId="{0743948B-6E23-4349-815B-91A5F5DA8602}">
      <dsp:nvSpPr>
        <dsp:cNvPr id="0" name=""/>
        <dsp:cNvSpPr/>
      </dsp:nvSpPr>
      <dsp:spPr>
        <a:xfrm>
          <a:off x="3843880" y="2986440"/>
          <a:ext cx="1403518" cy="1403518"/>
        </a:xfrm>
        <a:prstGeom prst="ellipse">
          <a:avLst/>
        </a:prstGeom>
        <a:blipFill rotWithShape="0">
          <a:blip xmlns:r="http://schemas.openxmlformats.org/officeDocument/2006/relationships" r:embed="rId2"/>
          <a:stretch>
            <a:fillRect/>
          </a:stretch>
        </a:blip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49420" y="3191980"/>
        <a:ext cx="992438" cy="992438"/>
      </dsp:txXfrm>
    </dsp:sp>
    <dsp:sp modelId="{84DF0BED-4265-434B-83E3-ABE93875BA92}">
      <dsp:nvSpPr>
        <dsp:cNvPr id="0" name=""/>
        <dsp:cNvSpPr/>
      </dsp:nvSpPr>
      <dsp:spPr>
        <a:xfrm rot="10834951">
          <a:off x="2022715" y="3451364"/>
          <a:ext cx="1286957" cy="473687"/>
        </a:xfrm>
        <a:prstGeom prst="rightArrow">
          <a:avLst>
            <a:gd name="adj1" fmla="val 60000"/>
            <a:gd name="adj2" fmla="val 50000"/>
          </a:avLst>
        </a:prstGeom>
        <a:gradFill rotWithShape="0">
          <a:gsLst>
            <a:gs pos="0">
              <a:schemeClr val="accent4">
                <a:tint val="60000"/>
                <a:hueOff val="0"/>
                <a:satOff val="0"/>
                <a:lumOff val="0"/>
                <a:alphaOff val="0"/>
                <a:lumMod val="102000"/>
                <a:tint val="94000"/>
              </a:schemeClr>
            </a:gs>
            <a:gs pos="50000">
              <a:schemeClr val="accent4">
                <a:tint val="60000"/>
                <a:hueOff val="0"/>
                <a:satOff val="0"/>
                <a:lumOff val="0"/>
                <a:alphaOff val="0"/>
                <a:lumMod val="100000"/>
                <a:shade val="100000"/>
              </a:schemeClr>
            </a:gs>
            <a:gs pos="100000">
              <a:schemeClr val="accent4">
                <a:tint val="60000"/>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2164817" y="3546823"/>
        <a:ext cx="1144851" cy="284213"/>
      </dsp:txXfrm>
    </dsp:sp>
    <dsp:sp modelId="{DCD93974-5FF6-4B16-861A-89C19F2D72A7}">
      <dsp:nvSpPr>
        <dsp:cNvPr id="0" name=""/>
        <dsp:cNvSpPr/>
      </dsp:nvSpPr>
      <dsp:spPr>
        <a:xfrm>
          <a:off x="12142" y="2986458"/>
          <a:ext cx="1403518" cy="1403518"/>
        </a:xfrm>
        <a:prstGeom prst="ellipse">
          <a:avLst/>
        </a:prstGeom>
        <a:blipFill rotWithShape="0">
          <a:blip xmlns:r="http://schemas.openxmlformats.org/officeDocument/2006/relationships" r:embed="rId3"/>
          <a:stretch>
            <a:fillRect/>
          </a:stretch>
        </a:blip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682" y="3191998"/>
        <a:ext cx="992438" cy="992438"/>
      </dsp:txXfrm>
    </dsp:sp>
    <dsp:sp modelId="{C5CDF5D3-AEDE-4C48-BE51-62F706A4D00D}">
      <dsp:nvSpPr>
        <dsp:cNvPr id="0" name=""/>
        <dsp:cNvSpPr/>
      </dsp:nvSpPr>
      <dsp:spPr>
        <a:xfrm rot="16200007">
          <a:off x="294424" y="1981888"/>
          <a:ext cx="838958" cy="473687"/>
        </a:xfrm>
        <a:prstGeom prst="rightArrow">
          <a:avLst/>
        </a:prstGeom>
        <a:gradFill rotWithShape="0">
          <a:gsLst>
            <a:gs pos="0">
              <a:schemeClr val="accent4">
                <a:tint val="60000"/>
                <a:hueOff val="0"/>
                <a:satOff val="0"/>
                <a:lumOff val="0"/>
                <a:alphaOff val="0"/>
                <a:lumMod val="102000"/>
                <a:tint val="94000"/>
              </a:schemeClr>
            </a:gs>
            <a:gs pos="50000">
              <a:schemeClr val="accent4">
                <a:tint val="60000"/>
                <a:hueOff val="0"/>
                <a:satOff val="0"/>
                <a:lumOff val="0"/>
                <a:alphaOff val="0"/>
                <a:lumMod val="100000"/>
                <a:shade val="100000"/>
              </a:schemeClr>
            </a:gs>
            <a:gs pos="100000">
              <a:schemeClr val="accent4">
                <a:tint val="60000"/>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365477" y="2147678"/>
        <a:ext cx="696852" cy="284213"/>
      </dsp:txXfrm>
    </dsp:sp>
    <dsp:sp modelId="{F4B7D339-912D-4E85-8433-A7BA052A0E27}">
      <dsp:nvSpPr>
        <dsp:cNvPr id="0" name=""/>
        <dsp:cNvSpPr/>
      </dsp:nvSpPr>
      <dsp:spPr>
        <a:xfrm>
          <a:off x="12148" y="0"/>
          <a:ext cx="1403518" cy="1403518"/>
        </a:xfrm>
        <a:prstGeom prst="ellipse">
          <a:avLst/>
        </a:prstGeom>
        <a:blipFill rotWithShape="0">
          <a:blip xmlns:r="http://schemas.openxmlformats.org/officeDocument/2006/relationships" r:embed="rId4"/>
          <a:stretch>
            <a:fillRect/>
          </a:stretch>
        </a:blip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688" y="205540"/>
        <a:ext cx="992438" cy="992438"/>
      </dsp:txXfrm>
    </dsp:sp>
    <dsp:sp modelId="{74A29380-89CC-496F-B311-8434CEE3C80B}">
      <dsp:nvSpPr>
        <dsp:cNvPr id="0" name=""/>
        <dsp:cNvSpPr/>
      </dsp:nvSpPr>
      <dsp:spPr>
        <a:xfrm rot="25721">
          <a:off x="1950680" y="464915"/>
          <a:ext cx="1288899" cy="473687"/>
        </a:xfrm>
        <a:prstGeom prst="rightArrow">
          <a:avLst>
            <a:gd name="adj1" fmla="val 60000"/>
            <a:gd name="adj2" fmla="val 50000"/>
          </a:avLst>
        </a:prstGeom>
        <a:gradFill rotWithShape="0">
          <a:gsLst>
            <a:gs pos="0">
              <a:schemeClr val="accent4">
                <a:tint val="60000"/>
                <a:hueOff val="0"/>
                <a:satOff val="0"/>
                <a:lumOff val="0"/>
                <a:alphaOff val="0"/>
                <a:lumMod val="102000"/>
                <a:tint val="94000"/>
              </a:schemeClr>
            </a:gs>
            <a:gs pos="50000">
              <a:schemeClr val="accent4">
                <a:tint val="60000"/>
                <a:hueOff val="0"/>
                <a:satOff val="0"/>
                <a:lumOff val="0"/>
                <a:alphaOff val="0"/>
                <a:lumMod val="100000"/>
                <a:shade val="100000"/>
              </a:schemeClr>
            </a:gs>
            <a:gs pos="100000">
              <a:schemeClr val="accent4">
                <a:tint val="60000"/>
                <a:hueOff val="0"/>
                <a:satOff val="0"/>
                <a:lumOff val="0"/>
                <a:alphaOff val="0"/>
                <a:lumMod val="99000"/>
                <a:shade val="78000"/>
              </a:schemeClr>
            </a:gs>
          </a:gsLst>
          <a:lin ang="5400000" scaled="0"/>
          <a:tileRect/>
        </a:gradFill>
        <a:ln>
          <a:noFill/>
        </a:ln>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baseline="0" dirty="0">
            <a:solidFill>
              <a:schemeClr val="tx1"/>
            </a:solidFill>
          </a:endParaRPr>
        </a:p>
      </dsp:txBody>
      <dsp:txXfrm>
        <a:off x="1950682" y="559120"/>
        <a:ext cx="1146793" cy="2842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AFCB-3193-4667-A847-D06CA4902F6A}">
      <dsp:nvSpPr>
        <dsp:cNvPr id="0" name=""/>
        <dsp:cNvSpPr/>
      </dsp:nvSpPr>
      <dsp:spPr>
        <a:xfrm>
          <a:off x="4536" y="1253797"/>
          <a:ext cx="1913115" cy="1428100"/>
        </a:xfrm>
        <a:prstGeom prst="round2SameRect">
          <a:avLst>
            <a:gd name="adj1" fmla="val 8000"/>
            <a:gd name="adj2" fmla="val 0"/>
          </a:avLst>
        </a:prstGeom>
        <a:solidFill>
          <a:schemeClr val="lt1">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sp:txBody>
      <dsp:txXfrm>
        <a:off x="37998" y="1287259"/>
        <a:ext cx="1846191" cy="1394638"/>
      </dsp:txXfrm>
    </dsp:sp>
    <dsp:sp modelId="{5132F575-2B46-4BB9-B668-C1A1FEFBFA14}">
      <dsp:nvSpPr>
        <dsp:cNvPr id="0" name=""/>
        <dsp:cNvSpPr/>
      </dsp:nvSpPr>
      <dsp:spPr>
        <a:xfrm>
          <a:off x="5990" y="2366644"/>
          <a:ext cx="1913115" cy="1211715"/>
        </a:xfrm>
        <a:prstGeom prst="rect">
          <a:avLst/>
        </a:prstGeom>
        <a:solidFill>
          <a:schemeClr val="accent2">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kern="1200" dirty="0">
            <a:solidFill>
              <a:schemeClr val="tx1"/>
            </a:solidFill>
          </a:endParaRPr>
        </a:p>
      </dsp:txBody>
      <dsp:txXfrm>
        <a:off x="5990" y="2366644"/>
        <a:ext cx="1347264" cy="1211715"/>
      </dsp:txXfrm>
    </dsp:sp>
    <dsp:sp modelId="{57D61BD3-5680-405A-8786-38934D242EDC}">
      <dsp:nvSpPr>
        <dsp:cNvPr id="0" name=""/>
        <dsp:cNvSpPr/>
      </dsp:nvSpPr>
      <dsp:spPr>
        <a:xfrm>
          <a:off x="1407374" y="2763002"/>
          <a:ext cx="669590" cy="669590"/>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prstDash val="solid"/>
          <a:miter lim="800000"/>
        </a:ln>
        <a:effectLst/>
      </dsp:spPr>
      <dsp:style>
        <a:lnRef idx="2">
          <a:scrgbClr r="0" g="0" b="0"/>
        </a:lnRef>
        <a:fillRef idx="1">
          <a:scrgbClr r="0" g="0" b="0"/>
        </a:fillRef>
        <a:effectRef idx="0">
          <a:scrgbClr r="0" g="0" b="0"/>
        </a:effectRef>
        <a:fontRef idx="minor"/>
      </dsp:style>
    </dsp:sp>
    <dsp:sp modelId="{10FC58FC-F1CD-4BD9-AD70-2223E7D5B546}">
      <dsp:nvSpPr>
        <dsp:cNvPr id="0" name=""/>
        <dsp:cNvSpPr/>
      </dsp:nvSpPr>
      <dsp:spPr>
        <a:xfrm>
          <a:off x="2242851" y="1225905"/>
          <a:ext cx="1913115" cy="1428100"/>
        </a:xfrm>
        <a:prstGeom prst="round2SameRect">
          <a:avLst>
            <a:gd name="adj1" fmla="val 8000"/>
            <a:gd name="adj2" fmla="val 0"/>
          </a:avLst>
        </a:prstGeom>
        <a:solidFill>
          <a:schemeClr val="lt1">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sz="2300" kern="1200" dirty="0">
            <a:solidFill>
              <a:schemeClr val="tx1"/>
            </a:solidFill>
          </a:endParaRPr>
        </a:p>
      </dsp:txBody>
      <dsp:txXfrm>
        <a:off x="2276313" y="1259367"/>
        <a:ext cx="1846191" cy="1394638"/>
      </dsp:txXfrm>
    </dsp:sp>
    <dsp:sp modelId="{B99448D2-988B-405A-80BA-28B9EC7B34A8}">
      <dsp:nvSpPr>
        <dsp:cNvPr id="0" name=""/>
        <dsp:cNvSpPr/>
      </dsp:nvSpPr>
      <dsp:spPr>
        <a:xfrm>
          <a:off x="2242851" y="2332282"/>
          <a:ext cx="1913115" cy="1257532"/>
        </a:xfrm>
        <a:prstGeom prst="rect">
          <a:avLst/>
        </a:prstGeom>
        <a:solidFill>
          <a:schemeClr val="accent3">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sp:txBody>
      <dsp:txXfrm>
        <a:off x="2242851" y="2332282"/>
        <a:ext cx="1347264" cy="1257532"/>
      </dsp:txXfrm>
    </dsp:sp>
    <dsp:sp modelId="{1AD22F56-7D50-4F83-AE3E-7BC8BE2FBD11}">
      <dsp:nvSpPr>
        <dsp:cNvPr id="0" name=""/>
        <dsp:cNvSpPr/>
      </dsp:nvSpPr>
      <dsp:spPr>
        <a:xfrm>
          <a:off x="3644235" y="2751548"/>
          <a:ext cx="669590" cy="669590"/>
        </a:xfrm>
        <a:prstGeom prst="ellipse">
          <a:avLst/>
        </a:prstGeom>
        <a:blipFill>
          <a:blip xmlns:r="http://schemas.openxmlformats.org/officeDocument/2006/relationships" r:embed="rId2"/>
          <a:srcRect/>
          <a:stretch>
            <a:fillRect/>
          </a:stretch>
        </a:blipFill>
        <a:ln w="12700" cap="flat" cmpd="sng" algn="ctr">
          <a:prstDash val="solid"/>
          <a:miter lim="800000"/>
        </a:ln>
        <a:effectLst/>
      </dsp:spPr>
      <dsp:style>
        <a:lnRef idx="2">
          <a:scrgbClr r="0" g="0" b="0"/>
        </a:lnRef>
        <a:fillRef idx="1">
          <a:scrgbClr r="0" g="0" b="0"/>
        </a:fillRef>
        <a:effectRef idx="0">
          <a:scrgbClr r="0" g="0" b="0"/>
        </a:effectRef>
        <a:fontRef idx="minor"/>
      </dsp:style>
    </dsp:sp>
    <dsp:sp modelId="{285B2DAA-F4D4-4F65-A11E-4EFCA128197A}">
      <dsp:nvSpPr>
        <dsp:cNvPr id="0" name=""/>
        <dsp:cNvSpPr/>
      </dsp:nvSpPr>
      <dsp:spPr>
        <a:xfrm>
          <a:off x="4481893" y="1224114"/>
          <a:ext cx="1913115" cy="1428100"/>
        </a:xfrm>
        <a:prstGeom prst="round2SameRect">
          <a:avLst>
            <a:gd name="adj1" fmla="val 8000"/>
            <a:gd name="adj2" fmla="val 0"/>
          </a:avLst>
        </a:prstGeom>
        <a:solidFill>
          <a:schemeClr val="lt1">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sz="2300" kern="1200" dirty="0">
            <a:solidFill>
              <a:schemeClr val="tx1"/>
            </a:solidFill>
          </a:endParaRPr>
        </a:p>
      </dsp:txBody>
      <dsp:txXfrm>
        <a:off x="4515355" y="1257576"/>
        <a:ext cx="1846191" cy="1394638"/>
      </dsp:txXfrm>
    </dsp:sp>
    <dsp:sp modelId="{1C43283A-C536-45DB-82B0-77DFCDF4A982}">
      <dsp:nvSpPr>
        <dsp:cNvPr id="0" name=""/>
        <dsp:cNvSpPr/>
      </dsp:nvSpPr>
      <dsp:spPr>
        <a:xfrm>
          <a:off x="4479712" y="2327335"/>
          <a:ext cx="1913115" cy="1264127"/>
        </a:xfrm>
        <a:prstGeom prst="rect">
          <a:avLst/>
        </a:prstGeom>
        <a:solidFill>
          <a:schemeClr val="accent4">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kern="1200" dirty="0">
            <a:solidFill>
              <a:schemeClr val="tx1"/>
            </a:solidFill>
          </a:endParaRPr>
        </a:p>
      </dsp:txBody>
      <dsp:txXfrm>
        <a:off x="4479712" y="2327335"/>
        <a:ext cx="1347264" cy="1264127"/>
      </dsp:txXfrm>
    </dsp:sp>
    <dsp:sp modelId="{8AC94364-5884-4C1E-83A9-C302E0F55B37}">
      <dsp:nvSpPr>
        <dsp:cNvPr id="0" name=""/>
        <dsp:cNvSpPr/>
      </dsp:nvSpPr>
      <dsp:spPr>
        <a:xfrm>
          <a:off x="5881096" y="2749899"/>
          <a:ext cx="669590" cy="669590"/>
        </a:xfrm>
        <a:prstGeom prst="ellipse">
          <a:avLst/>
        </a:prstGeom>
        <a:blipFill rotWithShape="1">
          <a:blip xmlns:r="http://schemas.openxmlformats.org/officeDocument/2006/relationships" r:embed="rId3"/>
          <a:stretch>
            <a:fillRect/>
          </a:stretch>
        </a:blipFill>
        <a:ln w="12700" cap="flat" cmpd="sng" algn="ctr">
          <a:noFill/>
          <a:prstDash val="solid"/>
          <a:miter lim="800000"/>
        </a:ln>
        <a:effectLst>
          <a:glow rad="127000">
            <a:schemeClr val="tx1"/>
          </a:glow>
        </a:effectLst>
      </dsp:spPr>
      <dsp:style>
        <a:lnRef idx="2">
          <a:scrgbClr r="0" g="0" b="0"/>
        </a:lnRef>
        <a:fillRef idx="1">
          <a:scrgbClr r="0" g="0" b="0"/>
        </a:fillRef>
        <a:effectRef idx="0">
          <a:scrgbClr r="0" g="0" b="0"/>
        </a:effectRef>
        <a:fontRef idx="minor"/>
      </dsp:style>
    </dsp:sp>
    <dsp:sp modelId="{7FCE8B10-3766-49BD-A1D2-5B1C15EC6B1F}">
      <dsp:nvSpPr>
        <dsp:cNvPr id="0" name=""/>
        <dsp:cNvSpPr/>
      </dsp:nvSpPr>
      <dsp:spPr>
        <a:xfrm>
          <a:off x="6716574" y="1228810"/>
          <a:ext cx="1913115" cy="1428100"/>
        </a:xfrm>
        <a:prstGeom prst="round2SameRect">
          <a:avLst>
            <a:gd name="adj1" fmla="val 8000"/>
            <a:gd name="adj2" fmla="val 0"/>
          </a:avLst>
        </a:prstGeom>
        <a:solidFill>
          <a:schemeClr val="lt1">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sz="2300" kern="1200" dirty="0">
            <a:solidFill>
              <a:schemeClr val="tx1"/>
            </a:solidFill>
          </a:endParaRPr>
        </a:p>
      </dsp:txBody>
      <dsp:txXfrm>
        <a:off x="6750036" y="1262272"/>
        <a:ext cx="1846191" cy="1394638"/>
      </dsp:txXfrm>
    </dsp:sp>
    <dsp:sp modelId="{1B1454FF-6682-4193-86C3-EBA6C89E7FC3}">
      <dsp:nvSpPr>
        <dsp:cNvPr id="0" name=""/>
        <dsp:cNvSpPr/>
      </dsp:nvSpPr>
      <dsp:spPr>
        <a:xfrm>
          <a:off x="6716574" y="2340995"/>
          <a:ext cx="1913115" cy="1245913"/>
        </a:xfrm>
        <a:prstGeom prst="rect">
          <a:avLst/>
        </a:prstGeom>
        <a:solidFill>
          <a:schemeClr val="accent5">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sp:txBody>
      <dsp:txXfrm>
        <a:off x="6716574" y="2340995"/>
        <a:ext cx="1347264" cy="1245913"/>
      </dsp:txXfrm>
    </dsp:sp>
    <dsp:sp modelId="{8D9460F8-BE8C-4DEE-90CA-E12F0A87D7DA}">
      <dsp:nvSpPr>
        <dsp:cNvPr id="0" name=""/>
        <dsp:cNvSpPr/>
      </dsp:nvSpPr>
      <dsp:spPr>
        <a:xfrm>
          <a:off x="8117957" y="2754452"/>
          <a:ext cx="669590" cy="66959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prstDash val="solid"/>
          <a:miter lim="800000"/>
        </a:ln>
        <a:effectLst/>
      </dsp:spPr>
      <dsp:style>
        <a:lnRef idx="2">
          <a:scrgbClr r="0" g="0" b="0"/>
        </a:lnRef>
        <a:fillRef idx="1">
          <a:scrgbClr r="0" g="0" b="0"/>
        </a:fillRef>
        <a:effectRef idx="0">
          <a:scrgbClr r="0" g="0" b="0"/>
        </a:effectRef>
        <a:fontRef idx="minor"/>
      </dsp:style>
    </dsp:sp>
    <dsp:sp modelId="{FE202177-9619-4205-A7F8-457AE57805B4}">
      <dsp:nvSpPr>
        <dsp:cNvPr id="0" name=""/>
        <dsp:cNvSpPr/>
      </dsp:nvSpPr>
      <dsp:spPr>
        <a:xfrm>
          <a:off x="8953435" y="1208637"/>
          <a:ext cx="1913115" cy="1428100"/>
        </a:xfrm>
        <a:prstGeom prst="round2SameRect">
          <a:avLst>
            <a:gd name="adj1" fmla="val 8000"/>
            <a:gd name="adj2" fmla="val 0"/>
          </a:avLst>
        </a:prstGeom>
        <a:solidFill>
          <a:schemeClr val="lt1">
            <a:alpha val="90000"/>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sz="2300" kern="1200" dirty="0">
            <a:solidFill>
              <a:schemeClr val="tx1"/>
            </a:solidFill>
          </a:endParaRPr>
        </a:p>
      </dsp:txBody>
      <dsp:txXfrm>
        <a:off x="8986897" y="1242099"/>
        <a:ext cx="1846191" cy="1394638"/>
      </dsp:txXfrm>
    </dsp:sp>
    <dsp:sp modelId="{A0BA02EE-170C-4A60-8887-BF7BD02AB2F6}">
      <dsp:nvSpPr>
        <dsp:cNvPr id="0" name=""/>
        <dsp:cNvSpPr/>
      </dsp:nvSpPr>
      <dsp:spPr>
        <a:xfrm>
          <a:off x="8953435" y="2280478"/>
          <a:ext cx="1913115" cy="1326604"/>
        </a:xfrm>
        <a:prstGeom prst="rect">
          <a:avLst/>
        </a:prstGeom>
        <a:solidFill>
          <a:schemeClr val="accent6">
            <a:hueOff val="0"/>
            <a:satOff val="0"/>
            <a:lumOff val="0"/>
            <a:alphaOff val="0"/>
          </a:schemeClr>
        </a:solidFill>
        <a:ln w="12700" cap="flat" cmpd="sng" algn="ctr">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kern="1200" dirty="0">
            <a:solidFill>
              <a:schemeClr val="tx1"/>
            </a:solidFill>
          </a:endParaRPr>
        </a:p>
      </dsp:txBody>
      <dsp:txXfrm>
        <a:off x="8953435" y="2280478"/>
        <a:ext cx="1347264" cy="1326604"/>
      </dsp:txXfrm>
    </dsp:sp>
    <dsp:sp modelId="{3EB108B5-10C4-4CFD-AACA-3D5B08A7704B}">
      <dsp:nvSpPr>
        <dsp:cNvPr id="0" name=""/>
        <dsp:cNvSpPr/>
      </dsp:nvSpPr>
      <dsp:spPr>
        <a:xfrm>
          <a:off x="10354818" y="2734280"/>
          <a:ext cx="669590" cy="669590"/>
        </a:xfrm>
        <a:prstGeom prst="ellipse">
          <a:avLst/>
        </a:prstGeom>
        <a:blipFill>
          <a:blip xmlns:r="http://schemas.openxmlformats.org/officeDocument/2006/relationships" r:embed="rId5"/>
          <a:stretch>
            <a:fillRect/>
          </a:stretch>
        </a:blipFill>
        <a:ln w="12700" cap="flat" cmpd="sng" algn="ctr">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 name="PlaceHolder 1"/>
          <p:cNvSpPr>
            <a:spLocks noGrp="1" noRot="1" noChangeAspect="1"/>
          </p:cNvSpPr>
          <p:nvPr>
            <p:ph type="sldImg"/>
          </p:nvPr>
        </p:nvSpPr>
        <p:spPr>
          <a:xfrm>
            <a:off x="533520" y="764280"/>
            <a:ext cx="6704640" cy="3771360"/>
          </a:xfrm>
          <a:prstGeom prst="rect">
            <a:avLst/>
          </a:prstGeom>
          <a:noFill/>
          <a:ln w="0">
            <a:noFill/>
          </a:ln>
        </p:spPr>
        <p:txBody>
          <a:bodyPr lIns="0" tIns="0" rIns="0" bIns="0" anchor="ctr">
            <a:noAutofit/>
          </a:bodyPr>
          <a:lstStyle/>
          <a:p>
            <a:r>
              <a:rPr lang="en-US" sz="1800" b="0" strike="noStrike" spc="-1">
                <a:solidFill>
                  <a:schemeClr val="dk1"/>
                </a:solidFill>
                <a:latin typeface="Arial"/>
              </a:rPr>
              <a:t>Click to move the slide</a:t>
            </a:r>
          </a:p>
        </p:txBody>
      </p:sp>
      <p:sp>
        <p:nvSpPr>
          <p:cNvPr id="410" name="PlaceHolder 2"/>
          <p:cNvSpPr>
            <a:spLocks noGrp="1"/>
          </p:cNvSpPr>
          <p:nvPr>
            <p:ph type="body"/>
          </p:nvPr>
        </p:nvSpPr>
        <p:spPr>
          <a:xfrm>
            <a:off x="777240" y="4777560"/>
            <a:ext cx="6217560" cy="4525920"/>
          </a:xfrm>
          <a:prstGeom prst="rect">
            <a:avLst/>
          </a:prstGeom>
          <a:noFill/>
          <a:ln w="0">
            <a:noFill/>
          </a:ln>
        </p:spPr>
        <p:txBody>
          <a:bodyPr lIns="0" tIns="0" rIns="0" bIns="0" anchor="t">
            <a:noAutofit/>
          </a:bodyPr>
          <a:lstStyle/>
          <a:p>
            <a:pPr marL="216000" indent="0">
              <a:buNone/>
            </a:pPr>
            <a:r>
              <a:rPr lang="en-US" sz="2000" b="0" strike="noStrike" spc="-1">
                <a:solidFill>
                  <a:srgbClr val="000000"/>
                </a:solidFill>
                <a:latin typeface="Arial"/>
              </a:rPr>
              <a:t>Click to edit the notes format</a:t>
            </a:r>
          </a:p>
        </p:txBody>
      </p:sp>
      <p:sp>
        <p:nvSpPr>
          <p:cNvPr id="411" name="PlaceHolder 3"/>
          <p:cNvSpPr>
            <a:spLocks noGrp="1"/>
          </p:cNvSpPr>
          <p:nvPr>
            <p:ph type="hdr"/>
          </p:nvPr>
        </p:nvSpPr>
        <p:spPr>
          <a:xfrm>
            <a:off x="0" y="0"/>
            <a:ext cx="3372840" cy="50256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412" name="PlaceHolder 4"/>
          <p:cNvSpPr>
            <a:spLocks noGrp="1"/>
          </p:cNvSpPr>
          <p:nvPr>
            <p:ph type="dt" idx="1"/>
          </p:nvPr>
        </p:nvSpPr>
        <p:spPr>
          <a:xfrm>
            <a:off x="4399200" y="0"/>
            <a:ext cx="3372840" cy="50256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413" name="PlaceHolder 5"/>
          <p:cNvSpPr>
            <a:spLocks noGrp="1"/>
          </p:cNvSpPr>
          <p:nvPr>
            <p:ph type="ftr" idx="2"/>
          </p:nvPr>
        </p:nvSpPr>
        <p:spPr>
          <a:xfrm>
            <a:off x="0" y="9555480"/>
            <a:ext cx="3372840" cy="50256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414" name="PlaceHolder 6"/>
          <p:cNvSpPr>
            <a:spLocks noGrp="1"/>
          </p:cNvSpPr>
          <p:nvPr>
            <p:ph type="sldNum" idx="3"/>
          </p:nvPr>
        </p:nvSpPr>
        <p:spPr>
          <a:xfrm>
            <a:off x="4399200" y="9555480"/>
            <a:ext cx="3372840" cy="50256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5FBE3389-A763-4EB4-9107-F30316E529B6}"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extLst>
      <p:ext uri="{BB962C8B-B14F-4D97-AF65-F5344CB8AC3E}">
        <p14:creationId xmlns:p14="http://schemas.microsoft.com/office/powerpoint/2010/main" val="1710586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7" name="PlaceHolder 1"/>
          <p:cNvSpPr>
            <a:spLocks noGrp="1" noRot="1" noChangeAspect="1"/>
          </p:cNvSpPr>
          <p:nvPr>
            <p:ph type="sldImg"/>
          </p:nvPr>
        </p:nvSpPr>
        <p:spPr>
          <a:xfrm>
            <a:off x="685800" y="1143000"/>
            <a:ext cx="5484813" cy="3084513"/>
          </a:xfrm>
          <a:prstGeom prst="rect">
            <a:avLst/>
          </a:prstGeom>
          <a:ln w="0">
            <a:noFill/>
          </a:ln>
        </p:spPr>
      </p:sp>
      <p:sp>
        <p:nvSpPr>
          <p:cNvPr id="708" name="PlaceHolder 2"/>
          <p:cNvSpPr>
            <a:spLocks noGrp="1"/>
          </p:cNvSpPr>
          <p:nvPr>
            <p:ph type="body"/>
          </p:nvPr>
        </p:nvSpPr>
        <p:spPr>
          <a:xfrm>
            <a:off x="685800" y="4400640"/>
            <a:ext cx="5484960" cy="359892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09" name="PlaceHolder 3"/>
          <p:cNvSpPr>
            <a:spLocks noGrp="1"/>
          </p:cNvSpPr>
          <p:nvPr>
            <p:ph type="dt" idx="27"/>
          </p:nvPr>
        </p:nvSpPr>
        <p:spPr>
          <a:xfrm>
            <a:off x="3884760" y="0"/>
            <a:ext cx="2970360" cy="457200"/>
          </a:xfrm>
          <a:prstGeom prst="rect">
            <a:avLst/>
          </a:prstGeom>
          <a:noFill/>
          <a:ln w="0">
            <a:noFill/>
          </a:ln>
        </p:spPr>
        <p:txBody>
          <a:bodyPr lIns="0" tIns="0" rIns="0" bIns="0" anchor="t">
            <a:noAutofit/>
          </a:bodyPr>
          <a:lstStyle>
            <a:lvl1pPr indent="0" algn="r" defTabSz="914400">
              <a:lnSpc>
                <a:spcPct val="100000"/>
              </a:lnSpc>
              <a:buNone/>
              <a:tabLst>
                <a:tab pos="0" algn="l"/>
              </a:tabLst>
              <a:defRPr lang="en-US" sz="1100" b="0" strike="noStrike" spc="-1">
                <a:solidFill>
                  <a:schemeClr val="dk1"/>
                </a:solidFill>
                <a:latin typeface="Arial"/>
                <a:ea typeface="MS PGothic"/>
              </a:defRPr>
            </a:lvl1pPr>
          </a:lstStyle>
          <a:p>
            <a:pPr indent="0" algn="r" defTabSz="914400">
              <a:lnSpc>
                <a:spcPct val="100000"/>
              </a:lnSpc>
              <a:buNone/>
              <a:tabLst>
                <a:tab pos="0" algn="l"/>
              </a:tabLst>
            </a:pPr>
            <a:r>
              <a:rPr lang="en-US" sz="1100" b="0" strike="noStrike" spc="-1">
                <a:solidFill>
                  <a:schemeClr val="dk1"/>
                </a:solidFill>
                <a:latin typeface="Arial"/>
                <a:ea typeface="MS PGothic"/>
              </a:rPr>
              <a:t>2016-05-03 </a:t>
            </a:r>
            <a:endParaRPr lang="en-US" sz="1100" b="0" strike="noStrike" spc="-1">
              <a:solidFill>
                <a:srgbClr val="000000"/>
              </a:solidFill>
              <a:latin typeface="Times New Roman"/>
            </a:endParaRPr>
          </a:p>
        </p:txBody>
      </p:sp>
      <p:sp>
        <p:nvSpPr>
          <p:cNvPr id="710" name="PlaceHolder 4"/>
          <p:cNvSpPr>
            <a:spLocks noGrp="1"/>
          </p:cNvSpPr>
          <p:nvPr>
            <p:ph type="sldNum" idx="28"/>
          </p:nvPr>
        </p:nvSpPr>
        <p:spPr>
          <a:xfrm>
            <a:off x="3884760" y="8685360"/>
            <a:ext cx="2970360" cy="457200"/>
          </a:xfrm>
          <a:prstGeom prst="rect">
            <a:avLst/>
          </a:prstGeom>
          <a:noFill/>
          <a:ln w="0">
            <a:noFill/>
          </a:ln>
        </p:spPr>
        <p:txBody>
          <a:bodyPr lIns="0" tIns="0" rIns="0" bIns="0" anchor="b">
            <a:noAutofit/>
          </a:bodyPr>
          <a:lstStyle>
            <a:lvl1pPr indent="0" algn="r" defTabSz="914400">
              <a:lnSpc>
                <a:spcPct val="100000"/>
              </a:lnSpc>
              <a:buNone/>
              <a:tabLst>
                <a:tab pos="0" algn="l"/>
              </a:tabLst>
              <a:defRPr lang="en-US" sz="1100" b="0" strike="noStrike" spc="-1">
                <a:solidFill>
                  <a:schemeClr val="dk1"/>
                </a:solidFill>
                <a:latin typeface="Arial"/>
                <a:ea typeface="MS PGothic"/>
              </a:defRPr>
            </a:lvl1pPr>
          </a:lstStyle>
          <a:p>
            <a:pPr indent="0" algn="r" defTabSz="914400">
              <a:lnSpc>
                <a:spcPct val="100000"/>
              </a:lnSpc>
              <a:buNone/>
              <a:tabLst>
                <a:tab pos="0" algn="l"/>
              </a:tabLst>
            </a:pPr>
            <a:fld id="{AB23A043-5943-4396-ACAC-EB099AC77596}" type="slidenum">
              <a:rPr lang="en-US" sz="1100" b="0" strike="noStrike" spc="-1">
                <a:solidFill>
                  <a:schemeClr val="dk1"/>
                </a:solidFill>
                <a:latin typeface="Arial"/>
                <a:ea typeface="MS PGothic"/>
              </a:rPr>
              <a:t>8</a:t>
            </a:fld>
            <a:endParaRPr lang="en-US" sz="1100" b="0" strike="noStrike" spc="-1">
              <a:solidFill>
                <a:srgbClr val="000000"/>
              </a:solidFill>
              <a:latin typeface="Times New Roman"/>
            </a:endParaRPr>
          </a:p>
        </p:txBody>
      </p:sp>
      <p:sp>
        <p:nvSpPr>
          <p:cNvPr id="711" name="PlaceHolder 5"/>
          <p:cNvSpPr>
            <a:spLocks noGrp="1"/>
          </p:cNvSpPr>
          <p:nvPr>
            <p:ph type="hdr"/>
          </p:nvPr>
        </p:nvSpPr>
        <p:spPr>
          <a:xfrm>
            <a:off x="0" y="0"/>
            <a:ext cx="2970360" cy="457200"/>
          </a:xfrm>
          <a:prstGeom prst="rect">
            <a:avLst/>
          </a:prstGeom>
          <a:noFill/>
          <a:ln w="0">
            <a:noFill/>
          </a:ln>
        </p:spPr>
        <p:txBody>
          <a:bodyPr lIns="0" tIns="0" rIns="0" bIns="0" anchor="t">
            <a:noAutofit/>
          </a:bodyPr>
          <a:lstStyle/>
          <a:p>
            <a:pPr indent="0" defTabSz="457200">
              <a:lnSpc>
                <a:spcPct val="100000"/>
              </a:lnSpc>
              <a:buNone/>
              <a:tabLst>
                <a:tab pos="0" algn="l"/>
              </a:tabLst>
            </a:pPr>
            <a:r>
              <a:rPr lang="en-US" sz="1200" b="0" strike="noStrike" spc="-1">
                <a:solidFill>
                  <a:schemeClr val="dk1"/>
                </a:solidFill>
                <a:latin typeface="+mn-lt"/>
                <a:ea typeface="+mn-ea"/>
              </a:rPr>
              <a:t>EDOS-DP Overview February 2016 </a:t>
            </a:r>
            <a:endParaRPr lang="en-US" sz="1200" b="0" strike="noStrike" spc="-1">
              <a:solidFill>
                <a:srgbClr val="000000"/>
              </a:solidFill>
              <a:latin typeface="Times New Roman"/>
            </a:endParaRPr>
          </a:p>
        </p:txBody>
      </p:sp>
      <p:sp>
        <p:nvSpPr>
          <p:cNvPr id="712" name="PlaceHolder 6"/>
          <p:cNvSpPr>
            <a:spLocks noGrp="1"/>
          </p:cNvSpPr>
          <p:nvPr>
            <p:ph type="ftr" idx="29"/>
          </p:nvPr>
        </p:nvSpPr>
        <p:spPr>
          <a:xfrm>
            <a:off x="0" y="8685360"/>
            <a:ext cx="2970360" cy="457200"/>
          </a:xfrm>
          <a:prstGeom prst="rect">
            <a:avLst/>
          </a:prstGeom>
          <a:noFill/>
          <a:ln w="0">
            <a:noFill/>
          </a:ln>
        </p:spPr>
        <p:txBody>
          <a:bodyPr lIns="0" tIns="0" rIns="0" bIns="0" anchor="b">
            <a:noAutofit/>
          </a:bodyPr>
          <a:lstStyle>
            <a:lvl1pPr indent="0" defTabSz="914400">
              <a:lnSpc>
                <a:spcPct val="100000"/>
              </a:lnSpc>
              <a:buNone/>
              <a:tabLst>
                <a:tab pos="0" algn="l"/>
              </a:tabLst>
              <a:defRPr lang="en-US" sz="1100" b="0" strike="noStrike" spc="-1">
                <a:solidFill>
                  <a:schemeClr val="dk1"/>
                </a:solidFill>
                <a:latin typeface="Arial"/>
                <a:ea typeface="MS PGothic"/>
              </a:defRPr>
            </a:lvl1pPr>
          </a:lstStyle>
          <a:p>
            <a:pPr indent="0" defTabSz="914400">
              <a:lnSpc>
                <a:spcPct val="100000"/>
              </a:lnSpc>
              <a:buNone/>
              <a:tabLst>
                <a:tab pos="0" algn="l"/>
              </a:tabLst>
            </a:pPr>
            <a:r>
              <a:rPr lang="en-US" sz="1100" b="0" strike="noStrike" spc="-1">
                <a:solidFill>
                  <a:schemeClr val="dk1"/>
                </a:solidFill>
                <a:latin typeface="Arial"/>
                <a:ea typeface="MS PGothic"/>
              </a:rPr>
              <a:t>© Ericsson AB 2016 </a:t>
            </a:r>
            <a:endParaRPr lang="en-US" sz="1100" b="0" strike="noStrike" spc="-1">
              <a:solidFill>
                <a:srgbClr val="000000"/>
              </a:solidFill>
              <a:latin typeface="Times New Roman"/>
            </a:endParaRPr>
          </a:p>
        </p:txBody>
      </p:sp>
    </p:spTree>
    <p:extLst>
      <p:ext uri="{BB962C8B-B14F-4D97-AF65-F5344CB8AC3E}">
        <p14:creationId xmlns:p14="http://schemas.microsoft.com/office/powerpoint/2010/main" val="3411994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3" name="PlaceHolder 1"/>
          <p:cNvSpPr>
            <a:spLocks noGrp="1" noRot="1" noChangeAspect="1"/>
          </p:cNvSpPr>
          <p:nvPr>
            <p:ph type="sldImg"/>
          </p:nvPr>
        </p:nvSpPr>
        <p:spPr>
          <a:xfrm>
            <a:off x="381000" y="685800"/>
            <a:ext cx="6094413" cy="3427413"/>
          </a:xfrm>
          <a:prstGeom prst="rect">
            <a:avLst/>
          </a:prstGeom>
          <a:ln w="0">
            <a:noFill/>
          </a:ln>
        </p:spPr>
      </p:sp>
      <p:sp>
        <p:nvSpPr>
          <p:cNvPr id="714" name="PlaceHolder 2"/>
          <p:cNvSpPr>
            <a:spLocks noGrp="1"/>
          </p:cNvSpPr>
          <p:nvPr>
            <p:ph type="body"/>
          </p:nvPr>
        </p:nvSpPr>
        <p:spPr>
          <a:xfrm>
            <a:off x="685800" y="4343400"/>
            <a:ext cx="5484960" cy="411336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715" name="PlaceHolder 3"/>
          <p:cNvSpPr>
            <a:spLocks noGrp="1"/>
          </p:cNvSpPr>
          <p:nvPr>
            <p:ph type="sldNum" idx="30"/>
          </p:nvPr>
        </p:nvSpPr>
        <p:spPr>
          <a:xfrm>
            <a:off x="3884760" y="8685360"/>
            <a:ext cx="2970360" cy="455760"/>
          </a:xfrm>
          <a:prstGeom prst="rect">
            <a:avLst/>
          </a:prstGeom>
          <a:noFill/>
          <a:ln w="0">
            <a:noFill/>
          </a:ln>
        </p:spPr>
        <p:txBody>
          <a:bodyPr lIns="0" tIns="0" rIns="0" bIns="0" anchor="b">
            <a:noAutofit/>
          </a:bodyPr>
          <a:lstStyle>
            <a:lvl1pPr indent="0" algn="r" defTabSz="457200">
              <a:lnSpc>
                <a:spcPct val="100000"/>
              </a:lnSpc>
              <a:buNone/>
              <a:tabLst>
                <a:tab pos="0" algn="l"/>
              </a:tabLst>
              <a:defRPr lang="en-US" sz="1200" b="0" strike="noStrike" spc="-1">
                <a:solidFill>
                  <a:schemeClr val="dk1"/>
                </a:solidFill>
                <a:latin typeface="+mn-lt"/>
                <a:ea typeface="+mn-ea"/>
              </a:defRPr>
            </a:lvl1pPr>
          </a:lstStyle>
          <a:p>
            <a:pPr indent="0" algn="r" defTabSz="457200">
              <a:lnSpc>
                <a:spcPct val="100000"/>
              </a:lnSpc>
              <a:buNone/>
              <a:tabLst>
                <a:tab pos="0" algn="l"/>
              </a:tabLst>
            </a:pPr>
            <a:fld id="{50F1D487-4064-4404-98D0-BCB085EFEE65}" type="slidenum">
              <a:rPr lang="en-US" sz="1200" b="0" strike="noStrike" spc="-1">
                <a:solidFill>
                  <a:schemeClr val="dk1"/>
                </a:solidFill>
                <a:latin typeface="+mn-lt"/>
                <a:ea typeface="+mn-ea"/>
              </a:rPr>
              <a:t>36</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430701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6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6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99"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1"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3"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6"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0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2"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4"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1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18"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0"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1"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4"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6"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28"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29"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0"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1"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2"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33"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5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53"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5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56"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58"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1"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2"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4"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5"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6"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6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0"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2"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3"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75"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7"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78"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180"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1"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2"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3"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4"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185"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03"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05"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0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08"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1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13"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14"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1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1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18"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0"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1"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2"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4"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5"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27"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29"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0"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32"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3"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4"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5"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6"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37"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5"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7"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59"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0"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2"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64"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5"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6"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6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6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70"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72"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73"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74"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76"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77"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7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1"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2"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284"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5"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6"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7"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8"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289"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2"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4"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26"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27"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29"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3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3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3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3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3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3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3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2"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3"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3"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4"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46"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7"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8"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49"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51"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2"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3"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4"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5"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56"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4"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6"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78"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79"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8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1" name="PlaceHolder 1"/>
          <p:cNvSpPr>
            <a:spLocks noGrp="1"/>
          </p:cNvSpPr>
          <p:nvPr>
            <p:ph type="subTitle"/>
          </p:nvPr>
        </p:nvSpPr>
        <p:spPr>
          <a:xfrm>
            <a:off x="609480" y="273600"/>
            <a:ext cx="10972440" cy="5307840"/>
          </a:xfrm>
          <a:prstGeom prst="rect">
            <a:avLst/>
          </a:prstGeom>
          <a:noFill/>
          <a:ln w="0">
            <a:noFill/>
          </a:ln>
        </p:spPr>
        <p:txBody>
          <a:bodyPr lIns="0" tIns="0" rIns="0" bIns="0" anchor="ctr">
            <a:noAutofit/>
          </a:bodyPr>
          <a:lstStyle/>
          <a:p>
            <a:pPr algn="ctr"/>
            <a:endParaRPr lang="en-US" sz="3200" b="0" strike="noStrike" spc="-1">
              <a:solidFill>
                <a:srgbClr val="000000"/>
              </a:solidFill>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3"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4" name="PlaceHolder 3"/>
          <p:cNvSpPr>
            <a:spLocks noGrp="1"/>
          </p:cNvSpPr>
          <p:nvPr>
            <p:ph/>
          </p:nvPr>
        </p:nvSpPr>
        <p:spPr>
          <a:xfrm>
            <a:off x="623196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5"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5"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6"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7"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87" name="PlaceHolder 2"/>
          <p:cNvSpPr>
            <a:spLocks noGrp="1"/>
          </p:cNvSpPr>
          <p:nvPr>
            <p:ph/>
          </p:nvPr>
        </p:nvSpPr>
        <p:spPr>
          <a:xfrm>
            <a:off x="609480" y="1604520"/>
            <a:ext cx="5354280" cy="397728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8"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89" name="PlaceHolder 4"/>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91"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2"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3"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95" name="PlaceHolder 2"/>
          <p:cNvSpPr>
            <a:spLocks noGrp="1"/>
          </p:cNvSpPr>
          <p:nvPr>
            <p:ph/>
          </p:nvPr>
        </p:nvSpPr>
        <p:spPr>
          <a:xfrm>
            <a:off x="609480" y="160452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6" name="PlaceHolder 3"/>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7"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398"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399"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0" name="PlaceHolder 4"/>
          <p:cNvSpPr>
            <a:spLocks noGrp="1"/>
          </p:cNvSpPr>
          <p:nvPr>
            <p:ph/>
          </p:nvPr>
        </p:nvSpPr>
        <p:spPr>
          <a:xfrm>
            <a:off x="60948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1" name="PlaceHolder 5"/>
          <p:cNvSpPr>
            <a:spLocks noGrp="1"/>
          </p:cNvSpPr>
          <p:nvPr>
            <p:ph/>
          </p:nvPr>
        </p:nvSpPr>
        <p:spPr>
          <a:xfrm>
            <a:off x="6231960" y="368208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03" name="PlaceHolder 2"/>
          <p:cNvSpPr>
            <a:spLocks noGrp="1"/>
          </p:cNvSpPr>
          <p:nvPr>
            <p:ph/>
          </p:nvPr>
        </p:nvSpPr>
        <p:spPr>
          <a:xfrm>
            <a:off x="60948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4" name="PlaceHolder 3"/>
          <p:cNvSpPr>
            <a:spLocks noGrp="1"/>
          </p:cNvSpPr>
          <p:nvPr>
            <p:ph/>
          </p:nvPr>
        </p:nvSpPr>
        <p:spPr>
          <a:xfrm>
            <a:off x="431964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5" name="PlaceHolder 4"/>
          <p:cNvSpPr>
            <a:spLocks noGrp="1"/>
          </p:cNvSpPr>
          <p:nvPr>
            <p:ph/>
          </p:nvPr>
        </p:nvSpPr>
        <p:spPr>
          <a:xfrm>
            <a:off x="8029800" y="160452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6" name="PlaceHolder 5"/>
          <p:cNvSpPr>
            <a:spLocks noGrp="1"/>
          </p:cNvSpPr>
          <p:nvPr>
            <p:ph/>
          </p:nvPr>
        </p:nvSpPr>
        <p:spPr>
          <a:xfrm>
            <a:off x="60948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7" name="PlaceHolder 6"/>
          <p:cNvSpPr>
            <a:spLocks noGrp="1"/>
          </p:cNvSpPr>
          <p:nvPr>
            <p:ph/>
          </p:nvPr>
        </p:nvSpPr>
        <p:spPr>
          <a:xfrm>
            <a:off x="431964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408" name="PlaceHolder 7"/>
          <p:cNvSpPr>
            <a:spLocks noGrp="1"/>
          </p:cNvSpPr>
          <p:nvPr>
            <p:ph/>
          </p:nvPr>
        </p:nvSpPr>
        <p:spPr>
          <a:xfrm>
            <a:off x="8029800" y="3682080"/>
            <a:ext cx="35330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endParaRPr lang="en-US" sz="1800" b="0" strike="noStrike" spc="-1">
              <a:solidFill>
                <a:schemeClr val="dk1"/>
              </a:solidFill>
              <a:latin typeface="Arial"/>
            </a:endParaRPr>
          </a:p>
        </p:txBody>
      </p:sp>
      <p:sp>
        <p:nvSpPr>
          <p:cNvPr id="49" name="PlaceHolder 2"/>
          <p:cNvSpPr>
            <a:spLocks noGrp="1"/>
          </p:cNvSpPr>
          <p:nvPr>
            <p:ph/>
          </p:nvPr>
        </p:nvSpPr>
        <p:spPr>
          <a:xfrm>
            <a:off x="60948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0" name="PlaceHolder 3"/>
          <p:cNvSpPr>
            <a:spLocks noGrp="1"/>
          </p:cNvSpPr>
          <p:nvPr>
            <p:ph/>
          </p:nvPr>
        </p:nvSpPr>
        <p:spPr>
          <a:xfrm>
            <a:off x="6231960" y="1604520"/>
            <a:ext cx="535428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
        <p:nvSpPr>
          <p:cNvPr id="51" name="PlaceHolder 4"/>
          <p:cNvSpPr>
            <a:spLocks noGrp="1"/>
          </p:cNvSpPr>
          <p:nvPr>
            <p:ph/>
          </p:nvPr>
        </p:nvSpPr>
        <p:spPr>
          <a:xfrm>
            <a:off x="609480" y="3682080"/>
            <a:ext cx="10972440" cy="1896840"/>
          </a:xfrm>
          <a:prstGeom prst="rect">
            <a:avLst/>
          </a:prstGeom>
          <a:noFill/>
          <a:ln w="0">
            <a:noFill/>
          </a:ln>
        </p:spPr>
        <p:txBody>
          <a:bodyPr lIns="0" tIns="0" rIns="0" bIns="0" anchor="t">
            <a:normAutofit/>
          </a:bodyPr>
          <a:lstStyle/>
          <a:p>
            <a:pPr indent="0">
              <a:lnSpc>
                <a:spcPct val="90000"/>
              </a:lnSpc>
              <a:spcBef>
                <a:spcPts val="1417"/>
              </a:spcBef>
              <a:buNone/>
            </a:pPr>
            <a:endParaRPr lang="en-US" sz="2800" b="0" strike="noStrike" spc="-1">
              <a:solidFill>
                <a:schemeClr val="dk1"/>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2"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5"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6" name="Group 11"/>
          <p:cNvGrpSpPr/>
          <p:nvPr/>
        </p:nvGrpSpPr>
        <p:grpSpPr>
          <a:xfrm>
            <a:off x="335880" y="-376920"/>
            <a:ext cx="862200" cy="755280"/>
            <a:chOff x="335880" y="-376920"/>
            <a:chExt cx="862200" cy="755280"/>
          </a:xfrm>
        </p:grpSpPr>
        <p:sp>
          <p:nvSpPr>
            <p:cNvPr id="7"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9" name="Group 14"/>
          <p:cNvGrpSpPr/>
          <p:nvPr/>
        </p:nvGrpSpPr>
        <p:grpSpPr>
          <a:xfrm>
            <a:off x="0" y="1355040"/>
            <a:ext cx="12190680" cy="4844880"/>
            <a:chOff x="0" y="1355040"/>
            <a:chExt cx="12190680" cy="4844880"/>
          </a:xfrm>
        </p:grpSpPr>
        <p:sp>
          <p:nvSpPr>
            <p:cNvPr id="10"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1"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2"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2CE2B532-3A79-4BEE-85E7-3CFE74E8CDB1}"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 name="Rectangle 20"/>
          <p:cNvSpPr/>
          <p:nvPr/>
        </p:nvSpPr>
        <p:spPr>
          <a:xfrm>
            <a:off x="0" y="0"/>
            <a:ext cx="12190680" cy="6856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15" name="Group 6"/>
          <p:cNvGrpSpPr/>
          <p:nvPr/>
        </p:nvGrpSpPr>
        <p:grpSpPr>
          <a:xfrm>
            <a:off x="-2269440" y="-750240"/>
            <a:ext cx="14460480" cy="7606800"/>
            <a:chOff x="-2269440" y="-750240"/>
            <a:chExt cx="14460480" cy="7606800"/>
          </a:xfrm>
        </p:grpSpPr>
        <p:grpSp>
          <p:nvGrpSpPr>
            <p:cNvPr id="16" name="Group 7"/>
            <p:cNvGrpSpPr/>
            <p:nvPr/>
          </p:nvGrpSpPr>
          <p:grpSpPr>
            <a:xfrm>
              <a:off x="-17640" y="-1440"/>
              <a:ext cx="12208680" cy="6858000"/>
              <a:chOff x="-17640" y="-1440"/>
              <a:chExt cx="12208680" cy="6858000"/>
            </a:xfrm>
          </p:grpSpPr>
          <p:sp>
            <p:nvSpPr>
              <p:cNvPr id="17" name="Freeform: Shape 14"/>
              <p:cNvSpPr/>
              <p:nvPr/>
            </p:nvSpPr>
            <p:spPr>
              <a:xfrm flipH="1">
                <a:off x="-17640" y="0"/>
                <a:ext cx="12206880" cy="6856560"/>
              </a:xfrm>
              <a:custGeom>
                <a:avLst/>
                <a:gdLst>
                  <a:gd name="textAreaLeft" fmla="*/ -720 w 12206880"/>
                  <a:gd name="textAreaRight" fmla="*/ 12207600 w 12206880"/>
                  <a:gd name="textAreaTop" fmla="*/ 0 h 6856560"/>
                  <a:gd name="textAreaBottom" fmla="*/ 6858000 h 685656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 name="Freeform: Shape 15"/>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 name="Right Triangle 16"/>
              <p:cNvSpPr/>
              <p:nvPr/>
            </p:nvSpPr>
            <p:spPr>
              <a:xfrm rot="16200000" flipH="1" flipV="1">
                <a:off x="23040" y="-3240"/>
                <a:ext cx="2818080" cy="282744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0" name="Right Triangle 17"/>
              <p:cNvSpPr/>
              <p:nvPr/>
            </p:nvSpPr>
            <p:spPr>
              <a:xfrm rot="16200000" flipH="1" flipV="1">
                <a:off x="1800" y="-3240"/>
                <a:ext cx="2625480" cy="2634480"/>
              </a:xfrm>
              <a:prstGeom prst="rtTriangle">
                <a:avLst/>
              </a:prstGeom>
              <a:pattFill prst="ltHorz">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1" name="Right Triangle 18"/>
              <p:cNvSpPr/>
              <p:nvPr/>
            </p:nvSpPr>
            <p:spPr>
              <a:xfrm rot="16200000" flipH="1" flipV="1">
                <a:off x="-12240" y="-2520"/>
                <a:ext cx="2395800" cy="240372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2" name="Freeform: Shape 19"/>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3" name="Freeform: Shape 12"/>
            <p:cNvSpPr/>
            <p:nvPr/>
          </p:nvSpPr>
          <p:spPr>
            <a:xfrm rot="18900000" flipH="1">
              <a:off x="-1604520" y="1396440"/>
              <a:ext cx="3210120" cy="3209760"/>
            </a:xfrm>
            <a:custGeom>
              <a:avLst/>
              <a:gdLst>
                <a:gd name="textAreaLeft" fmla="*/ -720 w 3210120"/>
                <a:gd name="textAreaRight" fmla="*/ 3210840 w 3210120"/>
                <a:gd name="textAreaTop" fmla="*/ 0 h 3209760"/>
                <a:gd name="textAreaBottom" fmla="*/ 3211200 h 320976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 name="Freeform: Shape 9"/>
            <p:cNvSpPr/>
            <p:nvPr/>
          </p:nvSpPr>
          <p:spPr>
            <a:xfrm rot="18900000">
              <a:off x="-861480" y="-2520"/>
              <a:ext cx="2675160" cy="1355400"/>
            </a:xfrm>
            <a:custGeom>
              <a:avLst/>
              <a:gdLst>
                <a:gd name="textAreaLeft" fmla="*/ 0 w 2675160"/>
                <a:gd name="textAreaRight" fmla="*/ 2676600 w 2675160"/>
                <a:gd name="textAreaTop" fmla="*/ 0 h 1355400"/>
                <a:gd name="textAreaBottom" fmla="*/ 1356840 h 1355400"/>
              </a:gdLst>
              <a:ahLst/>
              <a:cxn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47C3D3"/>
              </a:fgClr>
              <a:bgClr>
                <a:srgbClr val="0065A4"/>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5" name="Freeform: Shape 12"/>
            <p:cNvSpPr/>
            <p:nvPr/>
          </p:nvSpPr>
          <p:spPr>
            <a:xfrm rot="13500000">
              <a:off x="-1224360" y="1738080"/>
              <a:ext cx="2414520" cy="2414520"/>
            </a:xfrm>
            <a:custGeom>
              <a:avLst/>
              <a:gdLst>
                <a:gd name="textAreaLeft" fmla="*/ 0 w 2414520"/>
                <a:gd name="textAreaRight" fmla="*/ 2415960 w 2414520"/>
                <a:gd name="textAreaTop" fmla="*/ 0 h 2414520"/>
                <a:gd name="textAreaBottom" fmla="*/ 2415960 h 241452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26" name="Group 11"/>
            <p:cNvGrpSpPr/>
            <p:nvPr/>
          </p:nvGrpSpPr>
          <p:grpSpPr>
            <a:xfrm>
              <a:off x="-1074600" y="4357080"/>
              <a:ext cx="2148120" cy="2148120"/>
              <a:chOff x="-1074600" y="4357080"/>
              <a:chExt cx="2148120" cy="2148120"/>
            </a:xfrm>
          </p:grpSpPr>
          <p:sp>
            <p:nvSpPr>
              <p:cNvPr id="27" name="Freeform: Shape 12"/>
              <p:cNvSpPr/>
              <p:nvPr/>
            </p:nvSpPr>
            <p:spPr>
              <a:xfrm rot="18900000" flipH="1">
                <a:off x="-759960" y="4671360"/>
                <a:ext cx="1518840" cy="1519200"/>
              </a:xfrm>
              <a:custGeom>
                <a:avLst/>
                <a:gdLst>
                  <a:gd name="textAreaLeft" fmla="*/ -360 w 1518840"/>
                  <a:gd name="textAreaRight" fmla="*/ 1519920 w 1518840"/>
                  <a:gd name="textAreaTop" fmla="*/ 0 h 1519200"/>
                  <a:gd name="textAreaBottom" fmla="*/ 1520640 h 15192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8" name="Freeform: Shape 12"/>
              <p:cNvSpPr/>
              <p:nvPr/>
            </p:nvSpPr>
            <p:spPr>
              <a:xfrm rot="13500000">
                <a:off x="-579600" y="4835520"/>
                <a:ext cx="1142640" cy="1142640"/>
              </a:xfrm>
              <a:custGeom>
                <a:avLst/>
                <a:gdLst>
                  <a:gd name="textAreaLeft" fmla="*/ 0 w 1142640"/>
                  <a:gd name="textAreaRight" fmla="*/ 1144080 w 1142640"/>
                  <a:gd name="textAreaTop" fmla="*/ 0 h 1142640"/>
                  <a:gd name="textAreaBottom" fmla="*/ 1144080 h 114264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sp>
        <p:nvSpPr>
          <p:cNvPr id="2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3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8"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69"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0"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1"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2"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73" name="Group 11"/>
          <p:cNvGrpSpPr/>
          <p:nvPr/>
        </p:nvGrpSpPr>
        <p:grpSpPr>
          <a:xfrm>
            <a:off x="335880" y="-376920"/>
            <a:ext cx="862200" cy="755280"/>
            <a:chOff x="335880" y="-376920"/>
            <a:chExt cx="862200" cy="755280"/>
          </a:xfrm>
        </p:grpSpPr>
        <p:sp>
          <p:nvSpPr>
            <p:cNvPr id="74"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75"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76" name="Group 14"/>
          <p:cNvGrpSpPr/>
          <p:nvPr/>
        </p:nvGrpSpPr>
        <p:grpSpPr>
          <a:xfrm>
            <a:off x="0" y="1355040"/>
            <a:ext cx="12190680" cy="4844880"/>
            <a:chOff x="0" y="1355040"/>
            <a:chExt cx="12190680" cy="4844880"/>
          </a:xfrm>
        </p:grpSpPr>
        <p:sp>
          <p:nvSpPr>
            <p:cNvPr id="77"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78"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79"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0"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1FCD99ED-FA61-4D7F-B6AC-2852BA688071}"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81" name="Rectangle 20"/>
          <p:cNvSpPr/>
          <p:nvPr/>
        </p:nvSpPr>
        <p:spPr>
          <a:xfrm>
            <a:off x="0" y="0"/>
            <a:ext cx="12190680" cy="6856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82" name="Group 6"/>
          <p:cNvGrpSpPr/>
          <p:nvPr/>
        </p:nvGrpSpPr>
        <p:grpSpPr>
          <a:xfrm>
            <a:off x="-2269440" y="-750240"/>
            <a:ext cx="14460480" cy="7606800"/>
            <a:chOff x="-2269440" y="-750240"/>
            <a:chExt cx="14460480" cy="7606800"/>
          </a:xfrm>
        </p:grpSpPr>
        <p:grpSp>
          <p:nvGrpSpPr>
            <p:cNvPr id="83" name="Group 7"/>
            <p:cNvGrpSpPr/>
            <p:nvPr/>
          </p:nvGrpSpPr>
          <p:grpSpPr>
            <a:xfrm>
              <a:off x="-17640" y="-1440"/>
              <a:ext cx="12208680" cy="6858000"/>
              <a:chOff x="-17640" y="-1440"/>
              <a:chExt cx="12208680" cy="6858000"/>
            </a:xfrm>
          </p:grpSpPr>
          <p:sp>
            <p:nvSpPr>
              <p:cNvPr id="84" name="Freeform: Shape 14"/>
              <p:cNvSpPr/>
              <p:nvPr/>
            </p:nvSpPr>
            <p:spPr>
              <a:xfrm flipH="1">
                <a:off x="-17640" y="0"/>
                <a:ext cx="12206880" cy="6856560"/>
              </a:xfrm>
              <a:custGeom>
                <a:avLst/>
                <a:gdLst>
                  <a:gd name="textAreaLeft" fmla="*/ -720 w 12206880"/>
                  <a:gd name="textAreaRight" fmla="*/ 12207600 w 12206880"/>
                  <a:gd name="textAreaTop" fmla="*/ 0 h 6856560"/>
                  <a:gd name="textAreaBottom" fmla="*/ 6858000 h 685656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5" name="Freeform: Shape 15"/>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6" name="Right Triangle 16"/>
              <p:cNvSpPr/>
              <p:nvPr/>
            </p:nvSpPr>
            <p:spPr>
              <a:xfrm rot="16200000" flipH="1" flipV="1">
                <a:off x="23040" y="-3240"/>
                <a:ext cx="2818080" cy="282744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7" name="Right Triangle 17"/>
              <p:cNvSpPr/>
              <p:nvPr/>
            </p:nvSpPr>
            <p:spPr>
              <a:xfrm rot="16200000" flipH="1" flipV="1">
                <a:off x="1800" y="-3240"/>
                <a:ext cx="2625480" cy="2634480"/>
              </a:xfrm>
              <a:prstGeom prst="rtTriangle">
                <a:avLst/>
              </a:prstGeom>
              <a:pattFill prst="ltHorz">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8" name="Right Triangle 18"/>
              <p:cNvSpPr/>
              <p:nvPr/>
            </p:nvSpPr>
            <p:spPr>
              <a:xfrm rot="16200000" flipH="1" flipV="1">
                <a:off x="-12240" y="-2520"/>
                <a:ext cx="2395800" cy="240372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89" name="Freeform: Shape 19"/>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90" name="Freeform: Shape 12"/>
            <p:cNvSpPr/>
            <p:nvPr/>
          </p:nvSpPr>
          <p:spPr>
            <a:xfrm rot="18900000" flipH="1">
              <a:off x="-1604520" y="1396440"/>
              <a:ext cx="3210120" cy="3209760"/>
            </a:xfrm>
            <a:custGeom>
              <a:avLst/>
              <a:gdLst>
                <a:gd name="textAreaLeft" fmla="*/ -720 w 3210120"/>
                <a:gd name="textAreaRight" fmla="*/ 3210840 w 3210120"/>
                <a:gd name="textAreaTop" fmla="*/ 0 h 3209760"/>
                <a:gd name="textAreaBottom" fmla="*/ 3211200 h 320976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91" name="Freeform: Shape 9"/>
            <p:cNvSpPr/>
            <p:nvPr/>
          </p:nvSpPr>
          <p:spPr>
            <a:xfrm rot="18900000">
              <a:off x="-861480" y="-2520"/>
              <a:ext cx="2675160" cy="1355400"/>
            </a:xfrm>
            <a:custGeom>
              <a:avLst/>
              <a:gdLst>
                <a:gd name="textAreaLeft" fmla="*/ 0 w 2675160"/>
                <a:gd name="textAreaRight" fmla="*/ 2676600 w 2675160"/>
                <a:gd name="textAreaTop" fmla="*/ 0 h 1355400"/>
                <a:gd name="textAreaBottom" fmla="*/ 1356840 h 1355400"/>
              </a:gdLst>
              <a:ahLst/>
              <a:cxn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47C3D3"/>
              </a:fgClr>
              <a:bgClr>
                <a:srgbClr val="0065A4"/>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92" name="Freeform: Shape 12"/>
            <p:cNvSpPr/>
            <p:nvPr/>
          </p:nvSpPr>
          <p:spPr>
            <a:xfrm rot="13500000">
              <a:off x="-1224360" y="1738080"/>
              <a:ext cx="2414520" cy="2414520"/>
            </a:xfrm>
            <a:custGeom>
              <a:avLst/>
              <a:gdLst>
                <a:gd name="textAreaLeft" fmla="*/ 0 w 2414520"/>
                <a:gd name="textAreaRight" fmla="*/ 2415960 w 2414520"/>
                <a:gd name="textAreaTop" fmla="*/ 0 h 2414520"/>
                <a:gd name="textAreaBottom" fmla="*/ 2415960 h 241452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93" name="Group 11"/>
            <p:cNvGrpSpPr/>
            <p:nvPr/>
          </p:nvGrpSpPr>
          <p:grpSpPr>
            <a:xfrm>
              <a:off x="-1074600" y="4357080"/>
              <a:ext cx="2148120" cy="2148120"/>
              <a:chOff x="-1074600" y="4357080"/>
              <a:chExt cx="2148120" cy="2148120"/>
            </a:xfrm>
          </p:grpSpPr>
          <p:sp>
            <p:nvSpPr>
              <p:cNvPr id="94" name="Freeform: Shape 12"/>
              <p:cNvSpPr/>
              <p:nvPr/>
            </p:nvSpPr>
            <p:spPr>
              <a:xfrm rot="18900000" flipH="1">
                <a:off x="-759960" y="4671360"/>
                <a:ext cx="1518840" cy="1519200"/>
              </a:xfrm>
              <a:custGeom>
                <a:avLst/>
                <a:gdLst>
                  <a:gd name="textAreaLeft" fmla="*/ -360 w 1518840"/>
                  <a:gd name="textAreaRight" fmla="*/ 1519920 w 1518840"/>
                  <a:gd name="textAreaTop" fmla="*/ 0 h 1519200"/>
                  <a:gd name="textAreaBottom" fmla="*/ 1520640 h 15192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95" name="Freeform: Shape 12"/>
              <p:cNvSpPr/>
              <p:nvPr/>
            </p:nvSpPr>
            <p:spPr>
              <a:xfrm rot="13500000">
                <a:off x="-579600" y="4835520"/>
                <a:ext cx="1142640" cy="1142640"/>
              </a:xfrm>
              <a:custGeom>
                <a:avLst/>
                <a:gdLst>
                  <a:gd name="textAreaLeft" fmla="*/ 0 w 1142640"/>
                  <a:gd name="textAreaRight" fmla="*/ 1144080 w 1142640"/>
                  <a:gd name="textAreaTop" fmla="*/ 0 h 1142640"/>
                  <a:gd name="textAreaBottom" fmla="*/ 1144080 h 114264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sp>
        <p:nvSpPr>
          <p:cNvPr id="96"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97"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34"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5"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6"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7"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8"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9"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140" name="Group 11"/>
          <p:cNvGrpSpPr/>
          <p:nvPr/>
        </p:nvGrpSpPr>
        <p:grpSpPr>
          <a:xfrm>
            <a:off x="335880" y="-376920"/>
            <a:ext cx="862200" cy="755280"/>
            <a:chOff x="335880" y="-376920"/>
            <a:chExt cx="862200" cy="755280"/>
          </a:xfrm>
        </p:grpSpPr>
        <p:sp>
          <p:nvSpPr>
            <p:cNvPr id="141"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2"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43" name="Group 14"/>
          <p:cNvGrpSpPr/>
          <p:nvPr/>
        </p:nvGrpSpPr>
        <p:grpSpPr>
          <a:xfrm>
            <a:off x="0" y="1355040"/>
            <a:ext cx="12190680" cy="4844880"/>
            <a:chOff x="0" y="1355040"/>
            <a:chExt cx="12190680" cy="4844880"/>
          </a:xfrm>
        </p:grpSpPr>
        <p:sp>
          <p:nvSpPr>
            <p:cNvPr id="144"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45"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46"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7"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BB1CE9FE-65AF-4BBC-A10F-B6F5D408D0F3}"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1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149"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86"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7"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8"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89"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0"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1"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192" name="Group 11"/>
          <p:cNvGrpSpPr/>
          <p:nvPr/>
        </p:nvGrpSpPr>
        <p:grpSpPr>
          <a:xfrm>
            <a:off x="335880" y="-376920"/>
            <a:ext cx="862200" cy="755280"/>
            <a:chOff x="335880" y="-376920"/>
            <a:chExt cx="862200" cy="755280"/>
          </a:xfrm>
        </p:grpSpPr>
        <p:sp>
          <p:nvSpPr>
            <p:cNvPr id="193"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4"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195" name="Group 14"/>
          <p:cNvGrpSpPr/>
          <p:nvPr/>
        </p:nvGrpSpPr>
        <p:grpSpPr>
          <a:xfrm>
            <a:off x="0" y="1355040"/>
            <a:ext cx="12190680" cy="4844880"/>
            <a:chOff x="0" y="1355040"/>
            <a:chExt cx="12190680" cy="4844880"/>
          </a:xfrm>
        </p:grpSpPr>
        <p:sp>
          <p:nvSpPr>
            <p:cNvPr id="196"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197"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198"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99"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C66913F6-CF87-4813-BE68-D853499B4929}"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00"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201"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8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2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2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8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blipFill>
        <a:effectLst/>
      </p:bgPr>
    </p:bg>
    <p:spTree>
      <p:nvGrpSpPr>
        <p:cNvPr id="1" name=""/>
        <p:cNvGrpSpPr/>
        <p:nvPr/>
      </p:nvGrpSpPr>
      <p:grpSpPr>
        <a:xfrm>
          <a:off x="0" y="0"/>
          <a:ext cx="0" cy="0"/>
          <a:chOff x="0" y="0"/>
          <a:chExt cx="0" cy="0"/>
        </a:xfrm>
      </p:grpSpPr>
      <p:sp>
        <p:nvSpPr>
          <p:cNvPr id="238"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39"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0"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1"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2"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3"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44" name="Group 11"/>
          <p:cNvGrpSpPr/>
          <p:nvPr/>
        </p:nvGrpSpPr>
        <p:grpSpPr>
          <a:xfrm>
            <a:off x="335880" y="-376920"/>
            <a:ext cx="862200" cy="755280"/>
            <a:chOff x="335880" y="-376920"/>
            <a:chExt cx="862200" cy="755280"/>
          </a:xfrm>
        </p:grpSpPr>
        <p:sp>
          <p:nvSpPr>
            <p:cNvPr id="245"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46"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47" name="Group 14"/>
          <p:cNvGrpSpPr/>
          <p:nvPr/>
        </p:nvGrpSpPr>
        <p:grpSpPr>
          <a:xfrm>
            <a:off x="0" y="1355040"/>
            <a:ext cx="12190680" cy="4844880"/>
            <a:chOff x="0" y="1355040"/>
            <a:chExt cx="12190680" cy="4844880"/>
          </a:xfrm>
        </p:grpSpPr>
        <p:sp>
          <p:nvSpPr>
            <p:cNvPr id="248"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249"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250"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51"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DB224D30-D2B4-4463-80A6-75BCAFF255BF}"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252"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253"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0"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1"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2"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3"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4"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5"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296" name="Group 11"/>
          <p:cNvGrpSpPr/>
          <p:nvPr/>
        </p:nvGrpSpPr>
        <p:grpSpPr>
          <a:xfrm>
            <a:off x="335880" y="-376920"/>
            <a:ext cx="862200" cy="755280"/>
            <a:chOff x="335880" y="-376920"/>
            <a:chExt cx="862200" cy="755280"/>
          </a:xfrm>
        </p:grpSpPr>
        <p:sp>
          <p:nvSpPr>
            <p:cNvPr id="297"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298"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299" name="Group 14"/>
          <p:cNvGrpSpPr/>
          <p:nvPr/>
        </p:nvGrpSpPr>
        <p:grpSpPr>
          <a:xfrm>
            <a:off x="0" y="1355040"/>
            <a:ext cx="12190680" cy="4844880"/>
            <a:chOff x="0" y="1355040"/>
            <a:chExt cx="12190680" cy="4844880"/>
          </a:xfrm>
        </p:grpSpPr>
        <p:sp>
          <p:nvSpPr>
            <p:cNvPr id="300"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01"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02"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03"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4A8ED560-31AA-404C-BFF4-69DDA1857032}"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304" name="Rectangle 20"/>
          <p:cNvSpPr/>
          <p:nvPr/>
        </p:nvSpPr>
        <p:spPr>
          <a:xfrm>
            <a:off x="0" y="0"/>
            <a:ext cx="12190680" cy="6856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305" name="Group 6"/>
          <p:cNvGrpSpPr/>
          <p:nvPr/>
        </p:nvGrpSpPr>
        <p:grpSpPr>
          <a:xfrm>
            <a:off x="-2269440" y="-750240"/>
            <a:ext cx="14460480" cy="7606800"/>
            <a:chOff x="-2269440" y="-750240"/>
            <a:chExt cx="14460480" cy="7606800"/>
          </a:xfrm>
        </p:grpSpPr>
        <p:grpSp>
          <p:nvGrpSpPr>
            <p:cNvPr id="306" name="Group 7"/>
            <p:cNvGrpSpPr/>
            <p:nvPr/>
          </p:nvGrpSpPr>
          <p:grpSpPr>
            <a:xfrm>
              <a:off x="-17640" y="-1440"/>
              <a:ext cx="12208680" cy="6858000"/>
              <a:chOff x="-17640" y="-1440"/>
              <a:chExt cx="12208680" cy="6858000"/>
            </a:xfrm>
          </p:grpSpPr>
          <p:sp>
            <p:nvSpPr>
              <p:cNvPr id="307" name="Freeform: Shape 14"/>
              <p:cNvSpPr/>
              <p:nvPr/>
            </p:nvSpPr>
            <p:spPr>
              <a:xfrm flipH="1">
                <a:off x="-17640" y="0"/>
                <a:ext cx="12206880" cy="6856560"/>
              </a:xfrm>
              <a:custGeom>
                <a:avLst/>
                <a:gdLst>
                  <a:gd name="textAreaLeft" fmla="*/ -720 w 12206880"/>
                  <a:gd name="textAreaRight" fmla="*/ 12207600 w 12206880"/>
                  <a:gd name="textAreaTop" fmla="*/ 0 h 6856560"/>
                  <a:gd name="textAreaBottom" fmla="*/ 6858000 h 6856560"/>
                </a:gdLst>
                <a:ahLst/>
                <a:cxnLst/>
                <a:rect l="textAreaLeft" t="textAreaTop" r="textAreaRight" b="textAreaBottom"/>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08" name="Freeform: Shape 15"/>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09" name="Right Triangle 16"/>
              <p:cNvSpPr/>
              <p:nvPr/>
            </p:nvSpPr>
            <p:spPr>
              <a:xfrm rot="16200000" flipH="1" flipV="1">
                <a:off x="23040" y="-3240"/>
                <a:ext cx="2818080" cy="282744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0" name="Right Triangle 17"/>
              <p:cNvSpPr/>
              <p:nvPr/>
            </p:nvSpPr>
            <p:spPr>
              <a:xfrm rot="16200000" flipH="1" flipV="1">
                <a:off x="1800" y="-3240"/>
                <a:ext cx="2625480" cy="2634480"/>
              </a:xfrm>
              <a:prstGeom prst="rtTriangle">
                <a:avLst/>
              </a:prstGeom>
              <a:pattFill prst="ltHorz">
                <a:fgClr>
                  <a:srgbClr val="0065A4"/>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1" name="Right Triangle 18"/>
              <p:cNvSpPr/>
              <p:nvPr/>
            </p:nvSpPr>
            <p:spPr>
              <a:xfrm rot="16200000" flipH="1" flipV="1">
                <a:off x="-12240" y="-2520"/>
                <a:ext cx="2395800" cy="2403720"/>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2" name="Freeform: Shape 19"/>
              <p:cNvSpPr/>
              <p:nvPr/>
            </p:nvSpPr>
            <p:spPr>
              <a:xfrm rot="5400000" flipH="1" flipV="1">
                <a:off x="2666880" y="-2668320"/>
                <a:ext cx="6856560" cy="12190680"/>
              </a:xfrm>
              <a:custGeom>
                <a:avLst/>
                <a:gdLst>
                  <a:gd name="textAreaLeft" fmla="*/ -720 w 6856560"/>
                  <a:gd name="textAreaRight" fmla="*/ 6857280 w 6856560"/>
                  <a:gd name="textAreaTop" fmla="*/ 720 h 12190680"/>
                  <a:gd name="textAreaBottom" fmla="*/ 12192840 h 12190680"/>
                </a:gdLst>
                <a:ahLst/>
                <a:cxnLst/>
                <a:rect l="textAreaLeft" t="textAreaTop" r="textAreaRight" b="textAreaBottom"/>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13" name="Freeform: Shape 12"/>
            <p:cNvSpPr/>
            <p:nvPr/>
          </p:nvSpPr>
          <p:spPr>
            <a:xfrm rot="18900000" flipH="1">
              <a:off x="-1604520" y="1396440"/>
              <a:ext cx="3210120" cy="3209760"/>
            </a:xfrm>
            <a:custGeom>
              <a:avLst/>
              <a:gdLst>
                <a:gd name="textAreaLeft" fmla="*/ -720 w 3210120"/>
                <a:gd name="textAreaRight" fmla="*/ 3210840 w 3210120"/>
                <a:gd name="textAreaTop" fmla="*/ 0 h 3209760"/>
                <a:gd name="textAreaBottom" fmla="*/ 3211200 h 320976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4" name="Freeform: Shape 9"/>
            <p:cNvSpPr/>
            <p:nvPr/>
          </p:nvSpPr>
          <p:spPr>
            <a:xfrm rot="18900000">
              <a:off x="-861480" y="-2520"/>
              <a:ext cx="2675160" cy="1355400"/>
            </a:xfrm>
            <a:custGeom>
              <a:avLst/>
              <a:gdLst>
                <a:gd name="textAreaLeft" fmla="*/ 0 w 2675160"/>
                <a:gd name="textAreaRight" fmla="*/ 2676600 w 2675160"/>
                <a:gd name="textAreaTop" fmla="*/ 0 h 1355400"/>
                <a:gd name="textAreaBottom" fmla="*/ 1356840 h 1355400"/>
              </a:gdLst>
              <a:ahLst/>
              <a:cxnLst/>
              <a:rect l="textAreaLeft" t="textAreaTop" r="textAreaRight" b="textAreaBottom"/>
              <a:pathLst>
                <a:path w="2676646" h="1356876">
                  <a:moveTo>
                    <a:pt x="1319770" y="0"/>
                  </a:moveTo>
                  <a:lnTo>
                    <a:pt x="2676646" y="1356876"/>
                  </a:lnTo>
                  <a:lnTo>
                    <a:pt x="0" y="1356876"/>
                  </a:lnTo>
                  <a:lnTo>
                    <a:pt x="0" y="1319770"/>
                  </a:lnTo>
                  <a:close/>
                </a:path>
              </a:pathLst>
            </a:custGeom>
            <a:pattFill prst="wdUpDiag">
              <a:fgClr>
                <a:srgbClr val="47C3D3"/>
              </a:fgClr>
              <a:bgClr>
                <a:srgbClr val="0065A4"/>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5" name="Freeform: Shape 12"/>
            <p:cNvSpPr/>
            <p:nvPr/>
          </p:nvSpPr>
          <p:spPr>
            <a:xfrm rot="13500000">
              <a:off x="-1224360" y="1738080"/>
              <a:ext cx="2414520" cy="2414520"/>
            </a:xfrm>
            <a:custGeom>
              <a:avLst/>
              <a:gdLst>
                <a:gd name="textAreaLeft" fmla="*/ 0 w 2414520"/>
                <a:gd name="textAreaRight" fmla="*/ 2415960 w 2414520"/>
                <a:gd name="textAreaTop" fmla="*/ 0 h 2414520"/>
                <a:gd name="textAreaBottom" fmla="*/ 2415960 h 241452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316" name="Group 11"/>
            <p:cNvGrpSpPr/>
            <p:nvPr/>
          </p:nvGrpSpPr>
          <p:grpSpPr>
            <a:xfrm>
              <a:off x="-1074600" y="4357080"/>
              <a:ext cx="2148120" cy="2148120"/>
              <a:chOff x="-1074600" y="4357080"/>
              <a:chExt cx="2148120" cy="2148120"/>
            </a:xfrm>
          </p:grpSpPr>
          <p:sp>
            <p:nvSpPr>
              <p:cNvPr id="317" name="Freeform: Shape 12"/>
              <p:cNvSpPr/>
              <p:nvPr/>
            </p:nvSpPr>
            <p:spPr>
              <a:xfrm rot="18900000" flipH="1">
                <a:off x="-759960" y="4671360"/>
                <a:ext cx="1518840" cy="1519200"/>
              </a:xfrm>
              <a:custGeom>
                <a:avLst/>
                <a:gdLst>
                  <a:gd name="textAreaLeft" fmla="*/ -360 w 1518840"/>
                  <a:gd name="textAreaRight" fmla="*/ 1519920 w 1518840"/>
                  <a:gd name="textAreaTop" fmla="*/ 0 h 1519200"/>
                  <a:gd name="textAreaBottom" fmla="*/ 1520640 h 151920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18" name="Freeform: Shape 12"/>
              <p:cNvSpPr/>
              <p:nvPr/>
            </p:nvSpPr>
            <p:spPr>
              <a:xfrm rot="13500000">
                <a:off x="-579600" y="4835520"/>
                <a:ext cx="1142640" cy="1142640"/>
              </a:xfrm>
              <a:custGeom>
                <a:avLst/>
                <a:gdLst>
                  <a:gd name="textAreaLeft" fmla="*/ 0 w 1142640"/>
                  <a:gd name="textAreaRight" fmla="*/ 1144080 w 1142640"/>
                  <a:gd name="textAreaTop" fmla="*/ 0 h 1142640"/>
                  <a:gd name="textAreaBottom" fmla="*/ 1144080 h 1142640"/>
                </a:gdLst>
                <a:ahLst/>
                <a:cxnLst/>
                <a:rect l="textAreaLeft" t="textAreaTop" r="textAreaRight" b="textAreaBottom"/>
                <a:pathLst>
                  <a:path w="754341" h="754341">
                    <a:moveTo>
                      <a:pt x="754341" y="754341"/>
                    </a:moveTo>
                    <a:lnTo>
                      <a:pt x="0" y="754341"/>
                    </a:lnTo>
                    <a:lnTo>
                      <a:pt x="0" y="0"/>
                    </a:lnTo>
                    <a:close/>
                  </a:path>
                </a:pathLst>
              </a:custGeom>
              <a:pattFill prst="wdDnDiag">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sp>
        <p:nvSpPr>
          <p:cNvPr id="31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n-US" sz="4400" b="0" strike="noStrike" spc="-1">
                <a:solidFill>
                  <a:schemeClr val="dk1"/>
                </a:solidFill>
                <a:latin typeface="Arial"/>
              </a:rPr>
              <a:t>Click to edit the title text format</a:t>
            </a:r>
          </a:p>
        </p:txBody>
      </p:sp>
      <p:sp>
        <p:nvSpPr>
          <p:cNvPr id="3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7" name="Rectangle 4"/>
          <p:cNvSpPr/>
          <p:nvPr/>
        </p:nvSpPr>
        <p:spPr>
          <a:xfrm>
            <a:off x="0" y="0"/>
            <a:ext cx="12190680" cy="68565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58" name="Freeform: Shape 9"/>
          <p:cNvSpPr/>
          <p:nvPr/>
        </p:nvSpPr>
        <p:spPr>
          <a:xfrm>
            <a:off x="0" y="0"/>
            <a:ext cx="12190680" cy="6856560"/>
          </a:xfrm>
          <a:custGeom>
            <a:avLst/>
            <a:gdLst>
              <a:gd name="textAreaLeft" fmla="*/ 0 w 12190680"/>
              <a:gd name="textAreaRight" fmla="*/ 12192120 w 12190680"/>
              <a:gd name="textAreaTop" fmla="*/ 0 h 6856560"/>
              <a:gd name="textAreaBottom" fmla="*/ 6858000 h 6856560"/>
            </a:gdLst>
            <a:ahLst/>
            <a:cxnLst/>
            <a:rect l="textAreaLeft" t="textAreaTop" r="textAreaRight" b="textAreaBottom"/>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59" name="Freeform: Shape 17"/>
          <p:cNvSpPr/>
          <p:nvPr/>
        </p:nvSpPr>
        <p:spPr>
          <a:xfrm rot="16200000" flipV="1">
            <a:off x="2966400" y="-2364480"/>
            <a:ext cx="6861240" cy="11590200"/>
          </a:xfrm>
          <a:custGeom>
            <a:avLst/>
            <a:gdLst>
              <a:gd name="textAreaLeft" fmla="*/ 0 w 6861240"/>
              <a:gd name="textAreaRight" fmla="*/ 6862680 w 6861240"/>
              <a:gd name="textAreaTop" fmla="*/ 720 h 11590200"/>
              <a:gd name="textAreaBottom" fmla="*/ 11592360 h 11590200"/>
            </a:gdLst>
            <a:ahLst/>
            <a:cxnLst/>
            <a:rect l="textAreaLeft" t="textAreaTop" r="textAreaRight" b="textAreaBottom"/>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rgbClr val="47C3D3"/>
            </a:fgClr>
            <a:bgClr>
              <a:srgbClr val="299CAB"/>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60" name="Freeform: Shape 11"/>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rgbClr val="47C3D3"/>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61" name="Freeform: Shape 7"/>
          <p:cNvSpPr/>
          <p:nvPr/>
        </p:nvSpPr>
        <p:spPr>
          <a:xfrm rot="16200000" flipV="1">
            <a:off x="2666160" y="-2669400"/>
            <a:ext cx="6861240" cy="12190680"/>
          </a:xfrm>
          <a:custGeom>
            <a:avLst/>
            <a:gdLst>
              <a:gd name="textAreaLeft" fmla="*/ 0 w 6861240"/>
              <a:gd name="textAreaRight" fmla="*/ 6862680 w 6861240"/>
              <a:gd name="textAreaTop" fmla="*/ 720 h 12190680"/>
              <a:gd name="textAreaBottom" fmla="*/ 12192840 h 12190680"/>
            </a:gdLst>
            <a:ahLst/>
            <a:cxnLst/>
            <a:rect l="textAreaLeft" t="textAreaTop" r="textAreaRight" b="textAreaBottom"/>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62" name="Title 1"/>
          <p:cNvSpPr/>
          <p:nvPr/>
        </p:nvSpPr>
        <p:spPr>
          <a:xfrm>
            <a:off x="444600" y="542880"/>
            <a:ext cx="11212560" cy="528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914400">
              <a:lnSpc>
                <a:spcPct val="90000"/>
              </a:lnSpc>
            </a:pPr>
            <a:r>
              <a:rPr lang="en-US" sz="3200" b="1" strike="noStrike" spc="-72">
                <a:solidFill>
                  <a:schemeClr val="lt1"/>
                </a:solidFill>
                <a:latin typeface="Arial"/>
              </a:rPr>
              <a:t>Click to edit Master title style</a:t>
            </a:r>
            <a:endParaRPr lang="en-US" sz="3200" b="0" strike="noStrike" spc="-1">
              <a:solidFill>
                <a:srgbClr val="000000"/>
              </a:solidFill>
              <a:latin typeface="Arial"/>
            </a:endParaRPr>
          </a:p>
        </p:txBody>
      </p:sp>
      <p:grpSp>
        <p:nvGrpSpPr>
          <p:cNvPr id="363" name="Group 11"/>
          <p:cNvGrpSpPr/>
          <p:nvPr/>
        </p:nvGrpSpPr>
        <p:grpSpPr>
          <a:xfrm>
            <a:off x="335880" y="-376920"/>
            <a:ext cx="862200" cy="755280"/>
            <a:chOff x="335880" y="-376920"/>
            <a:chExt cx="862200" cy="755280"/>
          </a:xfrm>
        </p:grpSpPr>
        <p:sp>
          <p:nvSpPr>
            <p:cNvPr id="364" name="Freeform: Shape 15"/>
            <p:cNvSpPr/>
            <p:nvPr/>
          </p:nvSpPr>
          <p:spPr>
            <a:xfrm rot="18900000">
              <a:off x="552960" y="-266400"/>
              <a:ext cx="534240" cy="534240"/>
            </a:xfrm>
            <a:custGeom>
              <a:avLst/>
              <a:gdLst>
                <a:gd name="textAreaLeft" fmla="*/ 0 w 534240"/>
                <a:gd name="textAreaRight" fmla="*/ 535680 w 534240"/>
                <a:gd name="textAreaTop" fmla="*/ 0 h 534240"/>
                <a:gd name="textAreaBottom" fmla="*/ 535680 h 534240"/>
              </a:gdLst>
              <a:ahLst/>
              <a:cxnLst/>
              <a:rect l="textAreaLeft" t="textAreaTop" r="textAreaRight" b="textAreaBottom"/>
              <a:pathLst>
                <a:path w="754341" h="754341">
                  <a:moveTo>
                    <a:pt x="754341" y="754341"/>
                  </a:moveTo>
                  <a:lnTo>
                    <a:pt x="0" y="754341"/>
                  </a:lnTo>
                  <a:lnTo>
                    <a:pt x="0"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65" name="Freeform: Shape 16"/>
            <p:cNvSpPr/>
            <p:nvPr/>
          </p:nvSpPr>
          <p:spPr>
            <a:xfrm rot="2700000" flipH="1">
              <a:off x="442440" y="-257400"/>
              <a:ext cx="516240" cy="516600"/>
            </a:xfrm>
            <a:custGeom>
              <a:avLst/>
              <a:gdLst>
                <a:gd name="textAreaLeft" fmla="*/ -360 w 516240"/>
                <a:gd name="textAreaRight" fmla="*/ 517320 w 516240"/>
                <a:gd name="textAreaTop" fmla="*/ 0 h 516600"/>
                <a:gd name="textAreaBottom" fmla="*/ 518040 h 516600"/>
              </a:gdLst>
              <a:ahLst/>
              <a:cxnLst/>
              <a:rect l="textAreaLeft" t="textAreaTop" r="textAreaRight" b="textAreaBottom"/>
              <a:pathLst>
                <a:path w="754341" h="754341">
                  <a:moveTo>
                    <a:pt x="754341" y="754341"/>
                  </a:moveTo>
                  <a:lnTo>
                    <a:pt x="0" y="754341"/>
                  </a:lnTo>
                  <a:lnTo>
                    <a:pt x="0" y="0"/>
                  </a:lnTo>
                  <a:close/>
                </a:path>
              </a:pathLst>
            </a:custGeom>
            <a:pattFill prst="ltHorz">
              <a:fgClr>
                <a:srgbClr val="2FAFFF"/>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grpSp>
        <p:nvGrpSpPr>
          <p:cNvPr id="366" name="Group 14"/>
          <p:cNvGrpSpPr/>
          <p:nvPr/>
        </p:nvGrpSpPr>
        <p:grpSpPr>
          <a:xfrm>
            <a:off x="0" y="1355040"/>
            <a:ext cx="12190680" cy="4844880"/>
            <a:chOff x="0" y="1355040"/>
            <a:chExt cx="12190680" cy="4844880"/>
          </a:xfrm>
        </p:grpSpPr>
        <p:sp>
          <p:nvSpPr>
            <p:cNvPr id="367" name="Rectangle: Single Corner Snipped 18"/>
            <p:cNvSpPr/>
            <p:nvPr/>
          </p:nvSpPr>
          <p:spPr>
            <a:xfrm flipV="1">
              <a:off x="0" y="1354680"/>
              <a:ext cx="12190680" cy="4844880"/>
            </a:xfrm>
            <a:prstGeom prst="snip1Rect">
              <a:avLst>
                <a:gd name="adj" fmla="val 0"/>
              </a:avLst>
            </a:prstGeom>
            <a:pattFill prst="dkVert">
              <a:fgClr>
                <a:srgbClr val="0C4360"/>
              </a:fgClr>
              <a:bgClr>
                <a:srgbClr val="1B6872"/>
              </a:bgClr>
            </a:pattFill>
            <a:ln>
              <a:noFill/>
            </a:ln>
          </p:spPr>
          <p:style>
            <a:lnRef idx="2">
              <a:schemeClr val="accent1">
                <a:shade val="50000"/>
              </a:schemeClr>
            </a:lnRef>
            <a:fillRef idx="1">
              <a:schemeClr val="accent1"/>
            </a:fillRef>
            <a:effectRef idx="0">
              <a:schemeClr val="accent1"/>
            </a:effectRef>
            <a:fontRef idx="minor"/>
          </p:style>
          <p:txBody>
            <a:bodyPr horzOverflow="overflow" lIns="90000" tIns="45000" rIns="90000" bIns="45000" numCol="1" spcCol="0" anchor="ctr">
              <a:noAutofit/>
            </a:bodyPr>
            <a:lstStyle/>
            <a:p>
              <a:pPr algn="ctr" defTabSz="457200">
                <a:lnSpc>
                  <a:spcPct val="100000"/>
                </a:lnSpc>
              </a:pPr>
              <a:endParaRPr lang="en-US" sz="1800" b="0" strike="noStrike" spc="-1">
                <a:solidFill>
                  <a:schemeClr val="lt1"/>
                </a:solidFill>
                <a:latin typeface="Arial"/>
              </a:endParaRPr>
            </a:p>
          </p:txBody>
        </p:sp>
        <p:sp>
          <p:nvSpPr>
            <p:cNvPr id="368" name="Rectangle: Single Corner Snipped 2"/>
            <p:cNvSpPr/>
            <p:nvPr/>
          </p:nvSpPr>
          <p:spPr>
            <a:xfrm flipV="1">
              <a:off x="0" y="1354680"/>
              <a:ext cx="12190680" cy="4844880"/>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sp>
        <p:nvSpPr>
          <p:cNvPr id="369" name="Freeform: Shape 23"/>
          <p:cNvSpPr/>
          <p:nvPr/>
        </p:nvSpPr>
        <p:spPr>
          <a:xfrm flipH="1">
            <a:off x="10780920" y="5448240"/>
            <a:ext cx="1408320" cy="1408320"/>
          </a:xfrm>
          <a:custGeom>
            <a:avLst/>
            <a:gdLst>
              <a:gd name="textAreaLeft" fmla="*/ -720 w 1408320"/>
              <a:gd name="textAreaRight" fmla="*/ 1409040 w 1408320"/>
              <a:gd name="textAreaTop" fmla="*/ 0 h 1408320"/>
              <a:gd name="textAreaBottom" fmla="*/ 1409760 h 1408320"/>
            </a:gdLst>
            <a:ahLst/>
            <a:cxnLst/>
            <a:rect l="textAreaLeft" t="textAreaTop" r="textAreaRight" b="textAreaBottom"/>
            <a:pathLst>
              <a:path w="754341" h="754341">
                <a:moveTo>
                  <a:pt x="754341" y="754341"/>
                </a:moveTo>
                <a:lnTo>
                  <a:pt x="0" y="754341"/>
                </a:lnTo>
                <a:lnTo>
                  <a:pt x="0" y="0"/>
                </a:lnTo>
                <a:close/>
              </a:path>
            </a:pathLst>
          </a:custGeom>
          <a:pattFill prst="ltHorz">
            <a:fgClr>
              <a:srgbClr val="1B6872"/>
            </a:fgClr>
            <a:bgClr>
              <a:srgbClr val="47C3D3"/>
            </a:bgClr>
          </a:patt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370" name="Slide Number Placeholder 4"/>
          <p:cNvSpPr/>
          <p:nvPr/>
        </p:nvSpPr>
        <p:spPr>
          <a:xfrm>
            <a:off x="11252160" y="6315120"/>
            <a:ext cx="405000" cy="363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fld id="{21EEC790-B2FE-4F3B-8DB8-4DEF7368BE7B}" type="slidenum">
              <a:rPr lang="en-US" sz="1000" b="0" strike="noStrike" spc="-1">
                <a:solidFill>
                  <a:schemeClr val="lt1"/>
                </a:solidFill>
                <a:latin typeface="Trade Gothic LT Pro"/>
              </a:rPr>
              <a:t>‹#›</a:t>
            </a:fld>
            <a:endParaRPr lang="en-US" sz="1000" b="0" strike="noStrike" spc="-1">
              <a:solidFill>
                <a:srgbClr val="000000"/>
              </a:solidFill>
              <a:latin typeface="Arial"/>
            </a:endParaRPr>
          </a:p>
        </p:txBody>
      </p:sp>
      <p:sp>
        <p:nvSpPr>
          <p:cNvPr id="371"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buNone/>
            </a:pPr>
            <a:r>
              <a:rPr lang="en-US" sz="1800" b="0" strike="noStrike" spc="-1">
                <a:solidFill>
                  <a:schemeClr val="dk1"/>
                </a:solidFill>
                <a:latin typeface="Arial"/>
              </a:rPr>
              <a:t>Click to edit the title text format</a:t>
            </a:r>
          </a:p>
        </p:txBody>
      </p:sp>
      <p:sp>
        <p:nvSpPr>
          <p:cNvPr id="37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chemeClr val="dk1"/>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chemeClr val="dk1"/>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chemeClr val="dk1"/>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chemeClr val="dk1"/>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chemeClr val="dk1"/>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9.xml"/><Relationship Id="rId4" Type="http://schemas.openxmlformats.org/officeDocument/2006/relationships/hyperlink" Target="http://www.free-powerpoint-templates-design.com/"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32.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5.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1.xml"/></Relationships>
</file>

<file path=ppt/slides/_rels/slide47.xml.rels><?xml version="1.0" encoding="UTF-8" standalone="yes"?>
<Relationships xmlns="http://schemas.openxmlformats.org/package/2006/relationships"><Relationship Id="rId3" Type="http://schemas.openxmlformats.org/officeDocument/2006/relationships/hyperlink" Target="https://link.springer.com/article/10.1007/s11036-018-1090-3" TargetMode="External"/><Relationship Id="rId2" Type="http://schemas.openxmlformats.org/officeDocument/2006/relationships/hyperlink" Target="https://www.techtarget.com/iotagenda/definition/Internet-of-Things-IoT" TargetMode="External"/><Relationship Id="rId1" Type="http://schemas.openxmlformats.org/officeDocument/2006/relationships/slideLayout" Target="../slideLayouts/slideLayout41.xml"/><Relationship Id="rId6" Type="http://schemas.openxmlformats.org/officeDocument/2006/relationships/hyperlink" Target="https://www.hexacta.com/iot-security-mitigating-the-risk-of-an-attack-on-your-system/" TargetMode="External"/><Relationship Id="rId5" Type="http://schemas.openxmlformats.org/officeDocument/2006/relationships/hyperlink" Target="https://www.slideshare.net/ShreeDevi42/iot-module-1-pptpptx" TargetMode="External"/><Relationship Id="rId4" Type="http://schemas.openxmlformats.org/officeDocument/2006/relationships/hyperlink" Target="https://jasupdates.com/io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PlaceHolder 1"/>
          <p:cNvSpPr>
            <a:spLocks noGrp="1"/>
          </p:cNvSpPr>
          <p:nvPr>
            <p:ph type="title"/>
          </p:nvPr>
        </p:nvSpPr>
        <p:spPr>
          <a:xfrm>
            <a:off x="2321640" y="1679760"/>
            <a:ext cx="9043920" cy="1674000"/>
          </a:xfrm>
          <a:prstGeom prst="rect">
            <a:avLst/>
          </a:prstGeom>
          <a:noFill/>
          <a:ln w="0">
            <a:noFill/>
          </a:ln>
        </p:spPr>
        <p:txBody>
          <a:bodyPr lIns="0" tIns="0" rIns="0" bIns="0" anchor="b">
            <a:noAutofit/>
          </a:bodyPr>
          <a:lstStyle/>
          <a:p>
            <a:pPr indent="0" algn="ctr" defTabSz="914400">
              <a:lnSpc>
                <a:spcPct val="90000"/>
              </a:lnSpc>
              <a:buNone/>
              <a:tabLst>
                <a:tab pos="0" algn="l"/>
              </a:tabLst>
            </a:pPr>
            <a:r>
              <a:rPr lang="en-GB" sz="6000" b="1" strike="noStrike" spc="-1">
                <a:solidFill>
                  <a:schemeClr val="accent3">
                    <a:lumMod val="20000"/>
                    <a:lumOff val="80000"/>
                  </a:schemeClr>
                </a:solidFill>
                <a:latin typeface="Calibri"/>
                <a:ea typeface="Calibri"/>
              </a:rPr>
              <a:t>Electronics and Embedded Systems Course</a:t>
            </a:r>
            <a:endParaRPr lang="en-US" sz="6000" b="0" strike="noStrike" spc="-1">
              <a:solidFill>
                <a:schemeClr val="dk1"/>
              </a:solidFill>
              <a:latin typeface="Arial"/>
            </a:endParaRPr>
          </a:p>
        </p:txBody>
      </p:sp>
      <p:sp>
        <p:nvSpPr>
          <p:cNvPr id="416" name="PlaceHolder 2"/>
          <p:cNvSpPr>
            <a:spLocks noGrp="1"/>
          </p:cNvSpPr>
          <p:nvPr>
            <p:ph type="subTitle"/>
          </p:nvPr>
        </p:nvSpPr>
        <p:spPr>
          <a:xfrm>
            <a:off x="3742560" y="5551920"/>
            <a:ext cx="6491880" cy="676440"/>
          </a:xfrm>
          <a:prstGeom prst="rect">
            <a:avLst/>
          </a:prstGeom>
          <a:noFill/>
          <a:ln w="0">
            <a:noFill/>
          </a:ln>
        </p:spPr>
        <p:txBody>
          <a:bodyPr lIns="0" tIns="0" rIns="0" bIns="0" anchor="t">
            <a:normAutofit/>
          </a:bodyPr>
          <a:lstStyle/>
          <a:p>
            <a:pPr marL="228600" indent="0" defTabSz="914400">
              <a:lnSpc>
                <a:spcPct val="90000"/>
              </a:lnSpc>
              <a:spcBef>
                <a:spcPts val="1001"/>
              </a:spcBef>
              <a:buNone/>
              <a:tabLst>
                <a:tab pos="0" algn="l"/>
              </a:tabLst>
            </a:pPr>
            <a:r>
              <a:rPr lang="en-GB" sz="3200" b="1" strike="noStrike" spc="290">
                <a:solidFill>
                  <a:schemeClr val="lt1">
                    <a:lumMod val="65000"/>
                  </a:schemeClr>
                </a:solidFill>
                <a:latin typeface="Calibri"/>
                <a:ea typeface="Calibri"/>
              </a:rPr>
              <a:t>Comprehensive Curriculum</a:t>
            </a:r>
            <a:endParaRPr lang="en-US" sz="3200" b="0" strike="noStrike" spc="-1">
              <a:solidFill>
                <a:srgbClr val="000000"/>
              </a:solidFill>
              <a:latin typeface="Arial"/>
            </a:endParaRPr>
          </a:p>
        </p:txBody>
      </p:sp>
      <p:sp>
        <p:nvSpPr>
          <p:cNvPr id="417" name="Picture 4"/>
          <p:cNvSpPr/>
          <p:nvPr/>
        </p:nvSpPr>
        <p:spPr>
          <a:xfrm>
            <a:off x="82440" y="159480"/>
            <a:ext cx="2588040" cy="229392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3" name="Picture 3" descr="C:\Aamir Projects\IOT and Embedded System-Course\Suhail Preparation\Hardware Design and development\H-1.PNG"/>
          <p:cNvPicPr/>
          <p:nvPr/>
        </p:nvPicPr>
        <p:blipFill>
          <a:blip r:embed="rId2"/>
          <a:stretch/>
        </p:blipFill>
        <p:spPr>
          <a:xfrm>
            <a:off x="531000" y="1428840"/>
            <a:ext cx="10875960" cy="4844880"/>
          </a:xfrm>
          <a:prstGeom prst="rect">
            <a:avLst/>
          </a:prstGeom>
          <a:ln w="88900" cap="sq" cmpd="thickThin">
            <a:solidFill>
              <a:schemeClr val="accent2"/>
            </a:solidFill>
            <a:prstDash val="solid"/>
            <a:miter lim="800000"/>
          </a:ln>
          <a:effectLst>
            <a:innerShdw blurRad="76200">
              <a:srgbClr val="000000"/>
            </a:innerShdw>
          </a:effectLst>
        </p:spPr>
      </p:pic>
      <p:pic>
        <p:nvPicPr>
          <p:cNvPr id="444" name="Picture 4" descr="C:\Aamir Projects\IOT and Embedded System-Course\Suhail Preparation\Hardware Design and development\Pic-What is IOT.PNG"/>
          <p:cNvPicPr/>
          <p:nvPr/>
        </p:nvPicPr>
        <p:blipFill>
          <a:blip r:embed="rId3"/>
          <a:stretch/>
        </p:blipFill>
        <p:spPr>
          <a:xfrm>
            <a:off x="6781680" y="180000"/>
            <a:ext cx="4875480" cy="912960"/>
          </a:xfrm>
          <a:prstGeom prst="rect">
            <a:avLst/>
          </a:prstGeom>
          <a:ln w="88900" cap="sq">
            <a:solidFill>
              <a:schemeClr val="accent2"/>
            </a:solidFill>
            <a:miter/>
          </a:ln>
          <a:effectLst>
            <a:innerShdw blurRad="76200">
              <a:srgbClr val="000000"/>
            </a:innerShdw>
          </a:effectLst>
        </p:spPr>
      </p:pic>
      <p:pic>
        <p:nvPicPr>
          <p:cNvPr id="445" name="Picture 4" descr="C:\Aamir Projects\IOT and Embedded System-Course\Suhail Preparation\Hardware Design and development\IOT small logo.PNG"/>
          <p:cNvPicPr/>
          <p:nvPr/>
        </p:nvPicPr>
        <p:blipFill>
          <a:blip r:embed="rId4"/>
          <a:stretch/>
        </p:blipFill>
        <p:spPr>
          <a:xfrm>
            <a:off x="10299600" y="5343480"/>
            <a:ext cx="1052640" cy="827280"/>
          </a:xfrm>
          <a:prstGeom prst="rect">
            <a:avLst/>
          </a:prstGeom>
          <a:ln w="0">
            <a:noFill/>
          </a:ln>
        </p:spPr>
      </p:pic>
      <p:sp>
        <p:nvSpPr>
          <p:cNvPr id="446" name="Rectangle 6"/>
          <p:cNvSpPr/>
          <p:nvPr/>
        </p:nvSpPr>
        <p:spPr>
          <a:xfrm>
            <a:off x="760320" y="1428840"/>
            <a:ext cx="7400880" cy="1912320"/>
          </a:xfrm>
          <a:prstGeom prst="rect">
            <a:avLst/>
          </a:prstGeom>
          <a:solidFill>
            <a:srgbClr val="006C6C"/>
          </a:solidFill>
          <a:ln>
            <a:solidFill>
              <a:schemeClr val="accent2"/>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47" name="TextBox 4"/>
          <p:cNvSpPr/>
          <p:nvPr/>
        </p:nvSpPr>
        <p:spPr>
          <a:xfrm>
            <a:off x="1406520" y="1357200"/>
            <a:ext cx="5942160" cy="170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1800" b="0" strike="noStrike" spc="-1">
                <a:solidFill>
                  <a:schemeClr val="dk1"/>
                </a:solidFill>
                <a:latin typeface="Arial"/>
              </a:rPr>
              <a:t>                                       </a:t>
            </a:r>
            <a:endParaRPr lang="en-US" sz="18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We use a lot of things in our daily life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Most of those things are DUMB</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A central agent is needed</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IoT makes that’s possible</a:t>
            </a:r>
            <a:endParaRPr lang="en-US" sz="2200" b="0" strike="noStrike" spc="-1">
              <a:solidFill>
                <a:srgbClr val="000000"/>
              </a:solidFill>
              <a:latin typeface="Arial"/>
            </a:endParaRPr>
          </a:p>
        </p:txBody>
      </p:sp>
      <p:sp>
        <p:nvSpPr>
          <p:cNvPr id="448" name="Rectangle 20"/>
          <p:cNvSpPr/>
          <p:nvPr/>
        </p:nvSpPr>
        <p:spPr>
          <a:xfrm>
            <a:off x="531000" y="426600"/>
            <a:ext cx="5434920" cy="66636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0" strike="noStrike" spc="-1">
                <a:solidFill>
                  <a:schemeClr val="lt1"/>
                </a:solidFill>
                <a:latin typeface="Arial"/>
              </a:rPr>
              <a:t>IoT </a:t>
            </a:r>
            <a:r>
              <a:rPr lang="en-US" sz="6000" b="0" strike="noStrike" spc="-1">
                <a:solidFill>
                  <a:schemeClr val="lt1"/>
                </a:solidFill>
                <a:latin typeface="Calibri"/>
              </a:rPr>
              <a:t>SPRING’24</a:t>
            </a:r>
            <a:endParaRPr lang="en-US" sz="6000" b="0" strike="noStrike" spc="-1">
              <a:solidFill>
                <a:srgbClr val="000000"/>
              </a:solidFill>
              <a:latin typeface="Arial"/>
            </a:endParaRPr>
          </a:p>
        </p:txBody>
      </p:sp>
      <p:sp>
        <p:nvSpPr>
          <p:cNvPr id="449" name="PlaceHolder 1"/>
          <p:cNvSpPr>
            <a:spLocks noGrp="1"/>
          </p:cNvSpPr>
          <p:nvPr>
            <p:ph type="sldNum" idx="4"/>
          </p:nvPr>
        </p:nvSpPr>
        <p:spPr>
          <a:xfrm>
            <a:off x="11787120" y="6315120"/>
            <a:ext cx="404280" cy="36324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Arial"/>
              </a:defRPr>
            </a:lvl1pPr>
          </a:lstStyle>
          <a:p>
            <a:pPr indent="0" defTabSz="914400">
              <a:lnSpc>
                <a:spcPct val="100000"/>
              </a:lnSpc>
              <a:buNone/>
            </a:pPr>
            <a:fld id="{C0F7C6D8-38D2-4989-9DA5-4D05D665BDD6}" type="slidenum">
              <a:rPr lang="en-US" sz="1800" b="0" strike="noStrike" spc="-1">
                <a:solidFill>
                  <a:schemeClr val="dk1"/>
                </a:solidFill>
                <a:latin typeface="Arial"/>
              </a:rPr>
              <a:t>10</a:t>
            </a:fld>
            <a:endParaRPr lang="en-US" sz="1800" b="0" strike="noStrike" spc="-1">
              <a:solidFill>
                <a:srgbClr val="000000"/>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 name="Picture 2" descr="C:\Aamir Projects\IOT and Embedded System-Course\Suhail Preparation\Hardware Design and development\H-3.PNG"/>
          <p:cNvPicPr/>
          <p:nvPr/>
        </p:nvPicPr>
        <p:blipFill>
          <a:blip r:embed="rId2"/>
          <a:stretch/>
        </p:blipFill>
        <p:spPr>
          <a:xfrm>
            <a:off x="631800" y="1364040"/>
            <a:ext cx="11171520" cy="4873680"/>
          </a:xfrm>
          <a:prstGeom prst="rect">
            <a:avLst/>
          </a:prstGeom>
          <a:ln w="88900" cap="sq" cmpd="thickThin">
            <a:solidFill>
              <a:schemeClr val="accent2"/>
            </a:solidFill>
            <a:prstDash val="solid"/>
            <a:miter lim="800000"/>
          </a:ln>
          <a:effectLst>
            <a:innerShdw blurRad="76200">
              <a:srgbClr val="000000"/>
            </a:innerShdw>
          </a:effectLst>
        </p:spPr>
      </p:pic>
      <p:pic>
        <p:nvPicPr>
          <p:cNvPr id="451" name="Picture 3" descr="C:\Aamir Projects\IOT and Embedded System-Course\Suhail Preparation\Hardware Design and development\IOT small logo.PNG"/>
          <p:cNvPicPr/>
          <p:nvPr/>
        </p:nvPicPr>
        <p:blipFill>
          <a:blip r:embed="rId3"/>
          <a:stretch/>
        </p:blipFill>
        <p:spPr>
          <a:xfrm>
            <a:off x="10518840" y="5248440"/>
            <a:ext cx="1103400" cy="989280"/>
          </a:xfrm>
          <a:prstGeom prst="rect">
            <a:avLst/>
          </a:prstGeom>
          <a:ln w="0">
            <a:noFill/>
          </a:ln>
        </p:spPr>
      </p:pic>
      <p:sp>
        <p:nvSpPr>
          <p:cNvPr id="452" name="Rectangle 3"/>
          <p:cNvSpPr/>
          <p:nvPr/>
        </p:nvSpPr>
        <p:spPr>
          <a:xfrm>
            <a:off x="730133" y="1364040"/>
            <a:ext cx="6901560" cy="186552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53" name="TextBox 4"/>
          <p:cNvSpPr/>
          <p:nvPr/>
        </p:nvSpPr>
        <p:spPr>
          <a:xfrm>
            <a:off x="730133" y="1364040"/>
            <a:ext cx="6981787" cy="212220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285840" indent="-285840" defTabSz="457200">
              <a:buClr>
                <a:srgbClr val="FFFFFF"/>
              </a:buClr>
              <a:buFont typeface="Arial"/>
              <a:buChar char="•"/>
            </a:pPr>
            <a:r>
              <a:rPr lang="en-US" sz="2200" spc="-1" dirty="0" smtClean="0">
                <a:solidFill>
                  <a:schemeClr val="lt1"/>
                </a:solidFill>
              </a:rPr>
              <a:t>Remote monitoring of devices</a:t>
            </a:r>
            <a:endParaRPr lang="en-US" sz="2200" spc="-1" dirty="0">
              <a:solidFill>
                <a:srgbClr val="000000"/>
              </a:solidFill>
            </a:endParaRPr>
          </a:p>
          <a:p>
            <a:pPr marL="285840" indent="-285840" defTabSz="457200">
              <a:lnSpc>
                <a:spcPct val="100000"/>
              </a:lnSpc>
              <a:buClr>
                <a:srgbClr val="FFFFFF"/>
              </a:buClr>
              <a:buFont typeface="Arial"/>
              <a:buChar char="•"/>
            </a:pPr>
            <a:r>
              <a:rPr lang="en-US" sz="2200" spc="-1" dirty="0" smtClean="0">
                <a:solidFill>
                  <a:schemeClr val="lt1"/>
                </a:solidFill>
              </a:rPr>
              <a:t>Makes </a:t>
            </a:r>
            <a:r>
              <a:rPr lang="en-US" sz="2200" spc="-1" dirty="0">
                <a:solidFill>
                  <a:schemeClr val="lt1"/>
                </a:solidFill>
              </a:rPr>
              <a:t>life a bit easier &amp; more comfortable</a:t>
            </a:r>
            <a:endParaRPr lang="en-US" sz="2200" spc="-1" dirty="0">
              <a:solidFill>
                <a:srgbClr val="000000"/>
              </a:solidFill>
            </a:endParaRPr>
          </a:p>
          <a:p>
            <a:pPr marL="285840" indent="-285840" defTabSz="457200">
              <a:lnSpc>
                <a:spcPct val="100000"/>
              </a:lnSpc>
              <a:buClr>
                <a:srgbClr val="FFFFFF"/>
              </a:buClr>
              <a:buFont typeface="Arial"/>
              <a:buChar char="•"/>
            </a:pPr>
            <a:r>
              <a:rPr lang="en-US" sz="2200" spc="-1" dirty="0">
                <a:solidFill>
                  <a:schemeClr val="lt1"/>
                </a:solidFill>
              </a:rPr>
              <a:t>Allows for feedback loop.</a:t>
            </a:r>
            <a:endParaRPr lang="en-US" sz="2200" spc="-1" dirty="0">
              <a:solidFill>
                <a:srgbClr val="000000"/>
              </a:solidFill>
            </a:endParaRPr>
          </a:p>
          <a:p>
            <a:pPr marL="285840" indent="-285840" defTabSz="457200">
              <a:lnSpc>
                <a:spcPct val="100000"/>
              </a:lnSpc>
              <a:buClr>
                <a:srgbClr val="FFFFFF"/>
              </a:buClr>
              <a:buFont typeface="Arial"/>
              <a:buChar char="•"/>
            </a:pPr>
            <a:r>
              <a:rPr lang="en-US" sz="2200" spc="-1" dirty="0">
                <a:solidFill>
                  <a:schemeClr val="lt1"/>
                </a:solidFill>
              </a:rPr>
              <a:t>Improves energy efficiency.</a:t>
            </a:r>
            <a:endParaRPr lang="en-US" sz="2200" spc="-1" dirty="0">
              <a:solidFill>
                <a:srgbClr val="000000"/>
              </a:solidFill>
            </a:endParaRPr>
          </a:p>
          <a:p>
            <a:pPr marL="285840" indent="-285840" defTabSz="457200">
              <a:lnSpc>
                <a:spcPct val="100000"/>
              </a:lnSpc>
              <a:buClr>
                <a:srgbClr val="FFFFFF"/>
              </a:buClr>
              <a:buFont typeface="Arial"/>
              <a:buChar char="•"/>
            </a:pPr>
            <a:r>
              <a:rPr lang="en-US" sz="2200" spc="-1" dirty="0">
                <a:solidFill>
                  <a:schemeClr val="lt1"/>
                </a:solidFill>
              </a:rPr>
              <a:t>Timely service repair.</a:t>
            </a:r>
            <a:endParaRPr lang="en-US" sz="2200" spc="-1" dirty="0">
              <a:solidFill>
                <a:srgbClr val="000000"/>
              </a:solidFill>
            </a:endParaRPr>
          </a:p>
          <a:p>
            <a:pPr defTabSz="457200">
              <a:lnSpc>
                <a:spcPct val="100000"/>
              </a:lnSpc>
            </a:pPr>
            <a:endParaRPr lang="en-US" sz="2200" b="0" strike="noStrike" spc="-1" dirty="0">
              <a:solidFill>
                <a:srgbClr val="000000"/>
              </a:solidFill>
              <a:latin typeface="Arial"/>
            </a:endParaRPr>
          </a:p>
        </p:txBody>
      </p:sp>
      <p:sp>
        <p:nvSpPr>
          <p:cNvPr id="454" name="Rectangle 21"/>
          <p:cNvSpPr/>
          <p:nvPr/>
        </p:nvSpPr>
        <p:spPr>
          <a:xfrm>
            <a:off x="534240" y="482040"/>
            <a:ext cx="5911560" cy="65628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a:r>
              <a:rPr lang="en-US" sz="6000" b="1" spc="-1" dirty="0" smtClean="0">
                <a:solidFill>
                  <a:schemeClr val="lt1"/>
                </a:solidFill>
              </a:rPr>
              <a:t>USES</a:t>
            </a:r>
            <a:endParaRPr lang="en-US" sz="6000" spc="-1" dirty="0">
              <a:solidFill>
                <a:srgbClr val="000000"/>
              </a:solidFill>
            </a:endParaRPr>
          </a:p>
        </p:txBody>
      </p:sp>
      <p:sp>
        <p:nvSpPr>
          <p:cNvPr id="455" name="Rectangle 1313"/>
          <p:cNvSpPr/>
          <p:nvPr/>
        </p:nvSpPr>
        <p:spPr>
          <a:xfrm>
            <a:off x="8744557" y="371520"/>
            <a:ext cx="1095480" cy="58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3500" b="0" strike="noStrike" spc="-1" dirty="0">
              <a:solidFill>
                <a:srgbClr val="000000"/>
              </a:solidFill>
              <a:latin typeface="Arial"/>
            </a:endParaRPr>
          </a:p>
        </p:txBody>
      </p:sp>
      <p:sp>
        <p:nvSpPr>
          <p:cNvPr id="456" name="PlaceHolder 1"/>
          <p:cNvSpPr>
            <a:spLocks noGrp="1"/>
          </p:cNvSpPr>
          <p:nvPr>
            <p:ph type="sldNum" idx="5"/>
          </p:nvPr>
        </p:nvSpPr>
        <p:spPr>
          <a:xfrm>
            <a:off x="11787120" y="6315120"/>
            <a:ext cx="404280" cy="36324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Arial"/>
              </a:defRPr>
            </a:lvl1pPr>
          </a:lstStyle>
          <a:p>
            <a:pPr indent="0" defTabSz="914400">
              <a:lnSpc>
                <a:spcPct val="100000"/>
              </a:lnSpc>
              <a:buNone/>
            </a:pPr>
            <a:fld id="{BFDC15CC-5C33-4D90-9931-E3AD2E20BC53}" type="slidenum">
              <a:rPr lang="en-US" sz="1800" b="0" strike="noStrike" spc="-1">
                <a:solidFill>
                  <a:schemeClr val="dk1"/>
                </a:solidFill>
                <a:latin typeface="Arial"/>
              </a:rPr>
              <a:t>11</a:t>
            </a:fld>
            <a:endParaRPr lang="en-US" sz="1800" b="0" strike="noStrike" spc="-1">
              <a:solidFill>
                <a:srgbClr val="000000"/>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icture 2" descr="C:\Aamir Projects\IOT and Embedded System-Course\Suhail Preparation\Hardware Design and development\H-4.PNG"/>
          <p:cNvPicPr/>
          <p:nvPr/>
        </p:nvPicPr>
        <p:blipFill>
          <a:blip r:embed="rId2"/>
          <a:stretch/>
        </p:blipFill>
        <p:spPr>
          <a:xfrm>
            <a:off x="482347" y="1191240"/>
            <a:ext cx="10997448" cy="5020200"/>
          </a:xfrm>
          <a:prstGeom prst="rect">
            <a:avLst/>
          </a:prstGeom>
          <a:ln w="88900" cap="sq" cmpd="thickThin">
            <a:solidFill>
              <a:schemeClr val="accent2"/>
            </a:solidFill>
            <a:prstDash val="solid"/>
            <a:miter lim="800000"/>
          </a:ln>
          <a:effectLst>
            <a:innerShdw blurRad="76200">
              <a:srgbClr val="000000"/>
            </a:innerShdw>
          </a:effectLst>
        </p:spPr>
      </p:pic>
      <p:pic>
        <p:nvPicPr>
          <p:cNvPr id="458" name="Picture 3" descr="C:\Aamir Projects\IOT and Embedded System-Course\Suhail Preparation\Hardware Design and development\IOT small logo.PNG"/>
          <p:cNvPicPr/>
          <p:nvPr/>
        </p:nvPicPr>
        <p:blipFill>
          <a:blip r:embed="rId3"/>
          <a:stretch/>
        </p:blipFill>
        <p:spPr>
          <a:xfrm>
            <a:off x="10366218" y="5278170"/>
            <a:ext cx="1113577" cy="933270"/>
          </a:xfrm>
          <a:prstGeom prst="rect">
            <a:avLst/>
          </a:prstGeom>
          <a:ln w="0">
            <a:noFill/>
          </a:ln>
        </p:spPr>
      </p:pic>
      <p:sp>
        <p:nvSpPr>
          <p:cNvPr id="459" name="Rectangle 3"/>
          <p:cNvSpPr/>
          <p:nvPr/>
        </p:nvSpPr>
        <p:spPr>
          <a:xfrm>
            <a:off x="586550" y="1237860"/>
            <a:ext cx="7851280" cy="227610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460" name="TextBox 4"/>
          <p:cNvSpPr/>
          <p:nvPr/>
        </p:nvSpPr>
        <p:spPr>
          <a:xfrm>
            <a:off x="876240" y="995400"/>
            <a:ext cx="5942160" cy="21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2800" b="1" strike="noStrike" spc="-1">
                <a:solidFill>
                  <a:schemeClr val="lt1"/>
                </a:solidFill>
                <a:latin typeface="Arial"/>
              </a:rPr>
              <a:t>                         </a:t>
            </a:r>
            <a:endParaRPr lang="en-US" sz="28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You are giving up control for comfort</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Complexity being the enemy of reliability</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More and dangerous points of failure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Everything becoming obsolete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Makes you more vulnerable to everything</a:t>
            </a:r>
            <a:endParaRPr lang="en-US" sz="2200" b="0" strike="noStrike" spc="-1">
              <a:solidFill>
                <a:srgbClr val="000000"/>
              </a:solidFill>
              <a:latin typeface="Arial"/>
            </a:endParaRPr>
          </a:p>
        </p:txBody>
      </p:sp>
      <p:sp>
        <p:nvSpPr>
          <p:cNvPr id="461" name="Rectangle 1318"/>
          <p:cNvSpPr/>
          <p:nvPr/>
        </p:nvSpPr>
        <p:spPr>
          <a:xfrm>
            <a:off x="9372600" y="228600"/>
            <a:ext cx="1243440" cy="586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3500" b="0" strike="noStrike" spc="-1" dirty="0">
              <a:solidFill>
                <a:srgbClr val="000000"/>
              </a:solidFill>
              <a:latin typeface="Arial"/>
            </a:endParaRPr>
          </a:p>
        </p:txBody>
      </p:sp>
      <p:sp>
        <p:nvSpPr>
          <p:cNvPr id="462" name="Rectangle 24"/>
          <p:cNvSpPr/>
          <p:nvPr/>
        </p:nvSpPr>
        <p:spPr>
          <a:xfrm>
            <a:off x="482347" y="371192"/>
            <a:ext cx="6062760" cy="670828"/>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a:r>
              <a:rPr lang="en-US" sz="6000" b="1" spc="-1" dirty="0" smtClean="0">
                <a:solidFill>
                  <a:schemeClr val="lt1"/>
                </a:solidFill>
                <a:latin typeface="Calibri" panose="020F0502020204030204" pitchFamily="34" charset="0"/>
                <a:cs typeface="Calibri" panose="020F0502020204030204" pitchFamily="34" charset="0"/>
              </a:rPr>
              <a:t>RISKS</a:t>
            </a:r>
            <a:endParaRPr lang="en-US" sz="6000" spc="-1" dirty="0">
              <a:solidFill>
                <a:srgbClr val="00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Rounded Rectangle 2"/>
          <p:cNvSpPr/>
          <p:nvPr/>
        </p:nvSpPr>
        <p:spPr>
          <a:xfrm>
            <a:off x="362160" y="426600"/>
            <a:ext cx="6518160" cy="77832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65" name="PlaceHolder 1"/>
          <p:cNvSpPr>
            <a:spLocks noGrp="1"/>
          </p:cNvSpPr>
          <p:nvPr>
            <p:ph type="title"/>
          </p:nvPr>
        </p:nvSpPr>
        <p:spPr>
          <a:xfrm>
            <a:off x="362160" y="359640"/>
            <a:ext cx="6310244" cy="91260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a:rPr>
              <a:t>Who invented </a:t>
            </a:r>
            <a:r>
              <a:rPr lang="en-US" sz="6000" b="1" strike="noStrike" spc="-72" dirty="0" smtClean="0">
                <a:solidFill>
                  <a:schemeClr val="lt1"/>
                </a:solidFill>
                <a:latin typeface="Calibri"/>
              </a:rPr>
              <a:t>IoT ?</a:t>
            </a:r>
            <a:endParaRPr lang="en-US" sz="6000" b="0" strike="noStrike" spc="-1" dirty="0">
              <a:solidFill>
                <a:schemeClr val="dk1"/>
              </a:solidFill>
              <a:latin typeface="Arial"/>
            </a:endParaRPr>
          </a:p>
        </p:txBody>
      </p:sp>
      <p:sp>
        <p:nvSpPr>
          <p:cNvPr id="466" name="PlaceHolder 2"/>
          <p:cNvSpPr>
            <a:spLocks noGrp="1"/>
          </p:cNvSpPr>
          <p:nvPr>
            <p:ph/>
          </p:nvPr>
        </p:nvSpPr>
        <p:spPr>
          <a:xfrm>
            <a:off x="869760" y="1588320"/>
            <a:ext cx="10561320" cy="2684160"/>
          </a:xfrm>
          <a:prstGeom prst="rect">
            <a:avLst/>
          </a:prstGeom>
          <a:noFill/>
          <a:ln w="0">
            <a:noFill/>
          </a:ln>
        </p:spPr>
        <p:txBody>
          <a:bodyPr lIns="90000" tIns="45000" rIns="90000" bIns="45000" anchor="t">
            <a:normAutofit/>
          </a:bodyPr>
          <a:lstStyle/>
          <a:p>
            <a:pPr marL="216000" indent="-216000" algn="just" defTabSz="914400">
              <a:lnSpc>
                <a:spcPct val="90000"/>
              </a:lnSpc>
              <a:spcBef>
                <a:spcPts val="1001"/>
              </a:spcBef>
              <a:buClr>
                <a:schemeClr val="accent2"/>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In 1999 Kevin Ashton invented the concept of the internet of things </a:t>
            </a:r>
            <a:endParaRPr lang="en-US" sz="2000" b="0" strike="noStrike" spc="-1" dirty="0">
              <a:solidFill>
                <a:schemeClr val="dk1"/>
              </a:solidFill>
              <a:latin typeface="Calibri" panose="020F0502020204030204" pitchFamily="34" charset="0"/>
              <a:cs typeface="Calibri" panose="020F0502020204030204" pitchFamily="34" charset="0"/>
            </a:endParaRPr>
          </a:p>
          <a:p>
            <a:pPr marL="216000" indent="-216000" algn="just" defTabSz="914400">
              <a:lnSpc>
                <a:spcPct val="90000"/>
              </a:lnSpc>
              <a:spcBef>
                <a:spcPts val="1001"/>
              </a:spcBef>
              <a:buClr>
                <a:schemeClr val="accent2"/>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The number of IoT devices available has grown from zero to around 27 billion.</a:t>
            </a:r>
            <a:endParaRPr lang="en-US" sz="2000" b="0" strike="noStrike" spc="-1" dirty="0">
              <a:solidFill>
                <a:schemeClr val="dk1"/>
              </a:solidFill>
              <a:latin typeface="Calibri" panose="020F0502020204030204" pitchFamily="34" charset="0"/>
              <a:cs typeface="Calibri" panose="020F0502020204030204" pitchFamily="34" charset="0"/>
            </a:endParaRPr>
          </a:p>
          <a:p>
            <a:pPr marL="216000" indent="-216000" algn="just" defTabSz="914400">
              <a:lnSpc>
                <a:spcPct val="90000"/>
              </a:lnSpc>
              <a:spcBef>
                <a:spcPts val="1001"/>
              </a:spcBef>
              <a:buClr>
                <a:schemeClr val="accent2"/>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Today, connectivity options include proprietary and cellular wireless transceivers that broadcast data to IoT devices a few feet or a few miles away and satellites that transmit data from orbit.</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468" name="Picture 2" descr="C:\Aamir Projects\IOT and Embedded System-Course\Suhail Preparation\IOT and 5G technology\IOT and 5G use cases\Pic-Expected from IOT.PNG"/>
          <p:cNvPicPr/>
          <p:nvPr/>
        </p:nvPicPr>
        <p:blipFill>
          <a:blip r:embed="rId2"/>
          <a:stretch/>
        </p:blipFill>
        <p:spPr>
          <a:xfrm>
            <a:off x="923760" y="3267000"/>
            <a:ext cx="10485720" cy="2770200"/>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Rounded Rectangle 3"/>
          <p:cNvSpPr/>
          <p:nvPr/>
        </p:nvSpPr>
        <p:spPr>
          <a:xfrm>
            <a:off x="402660" y="406440"/>
            <a:ext cx="5616360" cy="77940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70" name="PlaceHolder 1"/>
          <p:cNvSpPr>
            <a:spLocks noGrp="1"/>
          </p:cNvSpPr>
          <p:nvPr>
            <p:ph type="title"/>
          </p:nvPr>
        </p:nvSpPr>
        <p:spPr>
          <a:xfrm>
            <a:off x="911520" y="320400"/>
            <a:ext cx="8408520" cy="86544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IoT Cycle</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471" name="PlaceHolder 2"/>
          <p:cNvSpPr>
            <a:spLocks noGrp="1"/>
          </p:cNvSpPr>
          <p:nvPr>
            <p:ph type="sldNum" idx="8"/>
          </p:nvPr>
        </p:nvSpPr>
        <p:spPr>
          <a:xfrm>
            <a:off x="11787120" y="6315120"/>
            <a:ext cx="404280" cy="36324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US"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64543AFF-503C-41DF-BE46-409FB01DCFAE}" type="slidenum">
              <a:rPr lang="en-US" sz="1000" b="0" strike="noStrike" spc="-1">
                <a:solidFill>
                  <a:schemeClr val="lt1">
                    <a:tint val="75000"/>
                  </a:schemeClr>
                </a:solidFill>
                <a:latin typeface="Trade Gothic LT Pro"/>
              </a:rPr>
              <a:t>14</a:t>
            </a:fld>
            <a:endParaRPr lang="en-US" sz="1000" b="0" strike="noStrike" spc="-1">
              <a:solidFill>
                <a:srgbClr val="000000"/>
              </a:solidFill>
              <a:latin typeface="Times New Roman"/>
            </a:endParaRPr>
          </a:p>
        </p:txBody>
      </p:sp>
      <p:graphicFrame>
        <p:nvGraphicFramePr>
          <p:cNvPr id="2" name="Diagram1"/>
          <p:cNvGraphicFramePr/>
          <p:nvPr>
            <p:extLst>
              <p:ext uri="{D42A27DB-BD31-4B8C-83A1-F6EECF244321}">
                <p14:modId xmlns:p14="http://schemas.microsoft.com/office/powerpoint/2010/main" val="3153708094"/>
              </p:ext>
            </p:extLst>
          </p:nvPr>
        </p:nvGraphicFramePr>
        <p:xfrm>
          <a:off x="3358080" y="1598040"/>
          <a:ext cx="5342760" cy="4390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2" name="TextBox 6"/>
          <p:cNvSpPr/>
          <p:nvPr/>
        </p:nvSpPr>
        <p:spPr>
          <a:xfrm>
            <a:off x="2034720" y="1721880"/>
            <a:ext cx="129960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Devices</a:t>
            </a:r>
            <a:endParaRPr lang="en-US" sz="2400" b="0" strike="noStrike" spc="-1">
              <a:solidFill>
                <a:srgbClr val="000000"/>
              </a:solidFill>
              <a:latin typeface="Arial"/>
            </a:endParaRPr>
          </a:p>
        </p:txBody>
      </p:sp>
      <p:sp>
        <p:nvSpPr>
          <p:cNvPr id="473" name="TextBox 7"/>
          <p:cNvSpPr/>
          <p:nvPr/>
        </p:nvSpPr>
        <p:spPr>
          <a:xfrm>
            <a:off x="8551800" y="1699200"/>
            <a:ext cx="207288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Connectivity</a:t>
            </a:r>
            <a:endParaRPr lang="en-US" sz="2400" b="0" strike="noStrike" spc="-1">
              <a:solidFill>
                <a:srgbClr val="000000"/>
              </a:solidFill>
              <a:latin typeface="Arial"/>
            </a:endParaRPr>
          </a:p>
        </p:txBody>
      </p:sp>
      <p:sp>
        <p:nvSpPr>
          <p:cNvPr id="474" name="TextBox 8"/>
          <p:cNvSpPr/>
          <p:nvPr/>
        </p:nvSpPr>
        <p:spPr>
          <a:xfrm>
            <a:off x="8686800" y="5040720"/>
            <a:ext cx="154728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Data Process</a:t>
            </a:r>
            <a:endParaRPr lang="en-US" sz="2400" b="0" strike="noStrike" spc="-1">
              <a:solidFill>
                <a:srgbClr val="000000"/>
              </a:solidFill>
              <a:latin typeface="Arial"/>
            </a:endParaRPr>
          </a:p>
        </p:txBody>
      </p:sp>
      <p:sp>
        <p:nvSpPr>
          <p:cNvPr id="475" name="TextBox 9"/>
          <p:cNvSpPr/>
          <p:nvPr/>
        </p:nvSpPr>
        <p:spPr>
          <a:xfrm>
            <a:off x="1905120" y="5040720"/>
            <a:ext cx="147528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User Interface</a:t>
            </a:r>
            <a:endParaRPr lang="en-US" sz="2400" b="0" strike="noStrike" spc="-1">
              <a:solidFill>
                <a:srgbClr val="000000"/>
              </a:solidFill>
              <a:latin typeface="Arial"/>
            </a:endParaRPr>
          </a:p>
        </p:txBody>
      </p:sp>
      <p:sp>
        <p:nvSpPr>
          <p:cNvPr id="476" name="Rectangle 3"/>
          <p:cNvSpPr/>
          <p:nvPr/>
        </p:nvSpPr>
        <p:spPr>
          <a:xfrm>
            <a:off x="5228376" y="2910055"/>
            <a:ext cx="1979640" cy="191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2000" b="1" strike="noStrike" spc="-1" dirty="0">
                <a:solidFill>
                  <a:schemeClr val="lt1"/>
                </a:solidFill>
                <a:latin typeface="Arial"/>
              </a:rPr>
              <a:t>Any device</a:t>
            </a:r>
            <a:endParaRPr lang="en-US" sz="2000" b="0" strike="noStrike" spc="-1" dirty="0">
              <a:solidFill>
                <a:srgbClr val="000000"/>
              </a:solidFill>
              <a:latin typeface="Arial"/>
            </a:endParaRPr>
          </a:p>
          <a:p>
            <a:pPr defTabSz="457200">
              <a:lnSpc>
                <a:spcPct val="100000"/>
              </a:lnSpc>
            </a:pPr>
            <a:r>
              <a:rPr lang="en-US" sz="2000" b="1" strike="noStrike" spc="-1" dirty="0">
                <a:solidFill>
                  <a:schemeClr val="lt1"/>
                </a:solidFill>
                <a:latin typeface="Arial"/>
              </a:rPr>
              <a:t>Any body</a:t>
            </a:r>
            <a:endParaRPr lang="en-US" sz="2000" b="0" strike="noStrike" spc="-1" dirty="0">
              <a:solidFill>
                <a:srgbClr val="000000"/>
              </a:solidFill>
              <a:latin typeface="Arial"/>
            </a:endParaRPr>
          </a:p>
          <a:p>
            <a:pPr defTabSz="457200">
              <a:lnSpc>
                <a:spcPct val="100000"/>
              </a:lnSpc>
            </a:pPr>
            <a:r>
              <a:rPr lang="en-US" sz="2000" b="1" strike="noStrike" spc="-1" dirty="0">
                <a:solidFill>
                  <a:schemeClr val="lt1"/>
                </a:solidFill>
                <a:latin typeface="Arial"/>
              </a:rPr>
              <a:t>Any where</a:t>
            </a:r>
            <a:endParaRPr lang="en-US" sz="2000" b="0" strike="noStrike" spc="-1" dirty="0">
              <a:solidFill>
                <a:srgbClr val="000000"/>
              </a:solidFill>
              <a:latin typeface="Arial"/>
            </a:endParaRPr>
          </a:p>
          <a:p>
            <a:pPr defTabSz="457200">
              <a:lnSpc>
                <a:spcPct val="100000"/>
              </a:lnSpc>
            </a:pPr>
            <a:r>
              <a:rPr lang="en-US" sz="2000" b="1" strike="noStrike" spc="-1" dirty="0">
                <a:solidFill>
                  <a:schemeClr val="lt1"/>
                </a:solidFill>
                <a:latin typeface="Arial"/>
              </a:rPr>
              <a:t>Any Business</a:t>
            </a:r>
            <a:endParaRPr lang="en-US" sz="2000" b="0" strike="noStrike" spc="-1" dirty="0">
              <a:solidFill>
                <a:srgbClr val="000000"/>
              </a:solidFill>
              <a:latin typeface="Arial"/>
            </a:endParaRPr>
          </a:p>
          <a:p>
            <a:pPr defTabSz="457200">
              <a:lnSpc>
                <a:spcPct val="100000"/>
              </a:lnSpc>
            </a:pPr>
            <a:r>
              <a:rPr lang="en-US" sz="2000" b="1" strike="noStrike" spc="-1" dirty="0">
                <a:solidFill>
                  <a:schemeClr val="lt1"/>
                </a:solidFill>
                <a:latin typeface="Arial"/>
              </a:rPr>
              <a:t>Any Network</a:t>
            </a:r>
            <a:endParaRPr lang="en-US" sz="2000" b="0" strike="noStrike" spc="-1" dirty="0">
              <a:solidFill>
                <a:srgbClr val="000000"/>
              </a:solidFill>
              <a:latin typeface="Arial"/>
            </a:endParaRPr>
          </a:p>
          <a:p>
            <a:pPr defTabSz="457200">
              <a:lnSpc>
                <a:spcPct val="100000"/>
              </a:lnSpc>
            </a:pPr>
            <a:r>
              <a:rPr lang="en-US" sz="2000" b="1" strike="noStrike" spc="-1" dirty="0">
                <a:solidFill>
                  <a:schemeClr val="lt1"/>
                </a:solidFill>
                <a:latin typeface="Arial"/>
              </a:rPr>
              <a:t>Any time</a:t>
            </a:r>
            <a:endParaRPr lang="en-US" sz="2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Rounded Rectangle 3"/>
          <p:cNvSpPr/>
          <p:nvPr/>
        </p:nvSpPr>
        <p:spPr>
          <a:xfrm>
            <a:off x="353160" y="521640"/>
            <a:ext cx="6545160" cy="7329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478" name="PlaceHolder 1"/>
          <p:cNvSpPr>
            <a:spLocks noGrp="1"/>
          </p:cNvSpPr>
          <p:nvPr>
            <p:ph type="title"/>
          </p:nvPr>
        </p:nvSpPr>
        <p:spPr>
          <a:xfrm>
            <a:off x="-362160" y="459360"/>
            <a:ext cx="8292600" cy="97740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lumMod val="95000"/>
                  </a:schemeClr>
                </a:solidFill>
                <a:latin typeface="Calibri"/>
              </a:rPr>
              <a:t>IoT </a:t>
            </a:r>
            <a:r>
              <a:rPr lang="en-US" sz="6000" b="1" strike="noStrike" spc="-72" dirty="0" smtClean="0">
                <a:solidFill>
                  <a:schemeClr val="lt1">
                    <a:lumMod val="95000"/>
                  </a:schemeClr>
                </a:solidFill>
                <a:latin typeface="Calibri"/>
              </a:rPr>
              <a:t>Examples</a:t>
            </a:r>
            <a:endParaRPr lang="en-US" sz="6000" b="0" strike="noStrike" spc="-1" dirty="0">
              <a:solidFill>
                <a:schemeClr val="dk1"/>
              </a:solidFill>
              <a:latin typeface="Arial"/>
            </a:endParaRPr>
          </a:p>
        </p:txBody>
      </p:sp>
      <p:pic>
        <p:nvPicPr>
          <p:cNvPr id="480" name="Picture 2" descr="Examples of internet of things applications [79] | Download Scientific  Diagram"/>
          <p:cNvPicPr/>
          <p:nvPr/>
        </p:nvPicPr>
        <p:blipFill>
          <a:blip r:embed="rId2"/>
          <a:stretch/>
        </p:blipFill>
        <p:spPr>
          <a:xfrm>
            <a:off x="857160" y="1436760"/>
            <a:ext cx="10550206" cy="4562640"/>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2" name="Rounded Rectangle 1"/>
          <p:cNvSpPr/>
          <p:nvPr/>
        </p:nvSpPr>
        <p:spPr>
          <a:xfrm>
            <a:off x="316886" y="371160"/>
            <a:ext cx="6509160" cy="84168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6000" b="1" strike="noStrike" spc="-1" dirty="0">
                <a:solidFill>
                  <a:schemeClr val="lt1"/>
                </a:solidFill>
                <a:latin typeface="Calibri"/>
              </a:rPr>
              <a:t>   IoT Applications</a:t>
            </a:r>
            <a:endParaRPr lang="en-US" sz="6000" b="1" strike="noStrike" spc="-1" dirty="0">
              <a:solidFill>
                <a:srgbClr val="000000"/>
              </a:solidFill>
              <a:latin typeface="Arial"/>
            </a:endParaRPr>
          </a:p>
        </p:txBody>
      </p:sp>
      <p:sp>
        <p:nvSpPr>
          <p:cNvPr id="483" name="Oval 2"/>
          <p:cNvSpPr/>
          <p:nvPr/>
        </p:nvSpPr>
        <p:spPr>
          <a:xfrm>
            <a:off x="117720" y="371160"/>
            <a:ext cx="977400" cy="841680"/>
          </a:xfrm>
          <a:prstGeom prst="ellipse">
            <a:avLst/>
          </a:prstGeom>
          <a:blipFill rotWithShape="0">
            <a:blip r:embed="rId2"/>
            <a:srcRect/>
            <a:stretch/>
          </a:blipFill>
          <a:ln>
            <a:solidFill>
              <a:schemeClr val="accent2"/>
            </a:solidFill>
          </a:ln>
        </p:spPr>
        <p:style>
          <a:lnRef idx="2">
            <a:schemeClr val="lt1">
              <a:hueOff val="0"/>
              <a:satOff val="0"/>
              <a:lumOff val="0"/>
              <a:alphaOff val="0"/>
            </a:schemeClr>
          </a:lnRef>
          <a:fillRef idx="0">
            <a:scrgbClr r="0" g="0" b="0"/>
          </a:fillRef>
          <a:effectRef idx="0">
            <a:schemeClr val="accent2">
              <a:tint val="50000"/>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pic>
        <p:nvPicPr>
          <p:cNvPr id="484" name="Picture 2" descr="IOT Applications"/>
          <p:cNvPicPr/>
          <p:nvPr/>
        </p:nvPicPr>
        <p:blipFill>
          <a:blip r:embed="rId3"/>
          <a:stretch/>
        </p:blipFill>
        <p:spPr>
          <a:xfrm>
            <a:off x="1095120" y="1403287"/>
            <a:ext cx="10013482" cy="4698353"/>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p:cNvSpPr>
          <p:nvPr>
            <p:ph/>
          </p:nvPr>
        </p:nvSpPr>
        <p:spPr>
          <a:xfrm>
            <a:off x="540360" y="1355040"/>
            <a:ext cx="10821240" cy="4818960"/>
          </a:xfrm>
          <a:prstGeom prst="rect">
            <a:avLst/>
          </a:prstGeom>
          <a:noFill/>
          <a:ln w="0">
            <a:noFill/>
          </a:ln>
        </p:spPr>
        <p:txBody>
          <a:bodyPr lIns="90000" tIns="45000" rIns="90000" bIns="45000" anchor="t">
            <a:noAutofit/>
          </a:bodyPr>
          <a:lstStyle/>
          <a:p>
            <a:pPr algn="just">
              <a:spcBef>
                <a:spcPts val="1001"/>
              </a:spcBef>
              <a:buClr>
                <a:schemeClr val="accent2"/>
              </a:buClr>
              <a:buFont typeface="Wingdings" panose="05000000000000000000" pitchFamily="2" charset="2"/>
              <a:buChar char="Ø"/>
            </a:pPr>
            <a:r>
              <a:rPr lang="en-US" b="1" strike="noStrike" spc="-1" dirty="0" smtClean="0">
                <a:solidFill>
                  <a:schemeClr val="lt1"/>
                </a:solidFill>
                <a:latin typeface="Calibri" panose="020F0502020204030204" pitchFamily="34" charset="0"/>
                <a:cs typeface="Calibri" panose="020F0502020204030204" pitchFamily="34" charset="0"/>
              </a:rPr>
              <a:t> Agriculture</a:t>
            </a:r>
            <a:r>
              <a:rPr lang="en-US" b="1" strike="noStrike" spc="-1" dirty="0">
                <a:solidFill>
                  <a:schemeClr val="lt1"/>
                </a:solidFill>
                <a:latin typeface="Calibri" panose="020F0502020204030204" pitchFamily="34" charset="0"/>
                <a:cs typeface="Calibri" panose="020F0502020204030204" pitchFamily="34" charset="0"/>
              </a:rPr>
              <a:t>: </a:t>
            </a:r>
            <a:endParaRPr lang="en-US" b="1"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Automates farming processes using IoT to overcome rural labor shortages and ensure efficient agricultural development.</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Consumer </a:t>
            </a:r>
            <a:r>
              <a:rPr lang="en-US" sz="2400" b="1" strike="noStrike" spc="-1" dirty="0">
                <a:solidFill>
                  <a:schemeClr val="lt1"/>
                </a:solidFill>
                <a:latin typeface="Calibri" panose="020F0502020204030204" pitchFamily="34" charset="0"/>
                <a:cs typeface="Calibri" panose="020F0502020204030204" pitchFamily="34" charset="0"/>
              </a:rPr>
              <a:t>Applications:</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Enhances daily life with IoT-enabled devices like electronics, watches, and health trackers, contributing to a diverse market for lifestyle management.</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Healthcare</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Utilizes wearable IoT devices for remote patient monitoring, collecting essential health data and benefiting both patients and healthcare providers.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Insurance</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a:rPr>
              <a:t>Disrupts traditional insurance models with streamlined claim processes, reduced costs, and additional revenue through IoT-enabled digital networking.</a:t>
            </a:r>
            <a:endParaRPr lang="en-US" sz="2000" b="0" strike="noStrike" spc="-1" dirty="0">
              <a:solidFill>
                <a:schemeClr val="dk1"/>
              </a:solidFill>
              <a:latin typeface="Arial"/>
            </a:endParaRPr>
          </a:p>
        </p:txBody>
      </p:sp>
      <p:sp>
        <p:nvSpPr>
          <p:cNvPr id="487" name="Rounded Rectangle 1"/>
          <p:cNvSpPr/>
          <p:nvPr/>
        </p:nvSpPr>
        <p:spPr>
          <a:xfrm>
            <a:off x="178326" y="407266"/>
            <a:ext cx="6593674" cy="8715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6000" b="1" strike="noStrike" spc="-1" dirty="0">
                <a:solidFill>
                  <a:schemeClr val="lt1"/>
                </a:solidFill>
                <a:latin typeface="Calibri"/>
              </a:rPr>
              <a:t>       IoT Applications </a:t>
            </a:r>
            <a:endParaRPr lang="en-US" sz="6000" b="1" strike="noStrike" spc="-1" dirty="0">
              <a:solidFill>
                <a:srgbClr val="000000"/>
              </a:solidFill>
              <a:latin typeface="Arial"/>
            </a:endParaRPr>
          </a:p>
        </p:txBody>
      </p:sp>
      <p:sp>
        <p:nvSpPr>
          <p:cNvPr id="488" name="Oval 2"/>
          <p:cNvSpPr/>
          <p:nvPr/>
        </p:nvSpPr>
        <p:spPr>
          <a:xfrm>
            <a:off x="69676" y="389160"/>
            <a:ext cx="1264320" cy="871560"/>
          </a:xfrm>
          <a:prstGeom prst="ellipse">
            <a:avLst/>
          </a:prstGeom>
          <a:blipFill rotWithShape="0">
            <a:blip r:embed="rId2"/>
            <a:srcRect/>
            <a:stretch/>
          </a:blipFill>
          <a:ln>
            <a:solidFill>
              <a:srgbClr val="00B0F0"/>
            </a:solidFill>
          </a:ln>
        </p:spPr>
        <p:style>
          <a:lnRef idx="2">
            <a:schemeClr val="lt1">
              <a:hueOff val="0"/>
              <a:satOff val="0"/>
              <a:lumOff val="0"/>
              <a:alphaOff val="0"/>
            </a:schemeClr>
          </a:lnRef>
          <a:fillRef idx="0">
            <a:scrgbClr r="0" g="0" b="0"/>
          </a:fillRef>
          <a:effectRef idx="0">
            <a:schemeClr val="accent2">
              <a:tint val="50000"/>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Rounded Rectangle 1"/>
          <p:cNvSpPr/>
          <p:nvPr/>
        </p:nvSpPr>
        <p:spPr>
          <a:xfrm>
            <a:off x="171840" y="401040"/>
            <a:ext cx="6618261" cy="86760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1" strike="noStrike" spc="-1" dirty="0">
                <a:solidFill>
                  <a:schemeClr val="lt1"/>
                </a:solidFill>
                <a:latin typeface="Calibri"/>
              </a:rPr>
              <a:t>       IoT Applications</a:t>
            </a:r>
            <a:endParaRPr lang="en-US" sz="6000" b="1" strike="noStrike" spc="-1" dirty="0">
              <a:solidFill>
                <a:srgbClr val="000000"/>
              </a:solidFill>
              <a:latin typeface="Arial"/>
            </a:endParaRPr>
          </a:p>
        </p:txBody>
      </p:sp>
      <p:sp>
        <p:nvSpPr>
          <p:cNvPr id="490" name="PlaceHolder 1"/>
          <p:cNvSpPr>
            <a:spLocks noGrp="1"/>
          </p:cNvSpPr>
          <p:nvPr>
            <p:ph type="sldNum" idx="12"/>
          </p:nvPr>
        </p:nvSpPr>
        <p:spPr>
          <a:xfrm>
            <a:off x="11787120" y="6315120"/>
            <a:ext cx="404280" cy="363240"/>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US"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2A732ED7-8AD5-42A6-AD0B-688B7C6A6FC4}" type="slidenum">
              <a:rPr lang="en-US" sz="1000" b="0" strike="noStrike" spc="-1">
                <a:solidFill>
                  <a:schemeClr val="lt1">
                    <a:tint val="75000"/>
                  </a:schemeClr>
                </a:solidFill>
                <a:latin typeface="Trade Gothic LT Pro"/>
              </a:rPr>
              <a:t>18</a:t>
            </a:fld>
            <a:endParaRPr lang="en-US" sz="1000" b="0" strike="noStrike" spc="-1">
              <a:solidFill>
                <a:srgbClr val="000000"/>
              </a:solidFill>
              <a:latin typeface="Times New Roman"/>
            </a:endParaRPr>
          </a:p>
        </p:txBody>
      </p:sp>
      <p:sp>
        <p:nvSpPr>
          <p:cNvPr id="491" name="PlaceHolder 2"/>
          <p:cNvSpPr>
            <a:spLocks noGrp="1"/>
          </p:cNvSpPr>
          <p:nvPr>
            <p:ph/>
          </p:nvPr>
        </p:nvSpPr>
        <p:spPr>
          <a:xfrm>
            <a:off x="706320" y="1348920"/>
            <a:ext cx="10601280" cy="4798080"/>
          </a:xfrm>
          <a:prstGeom prst="rect">
            <a:avLst/>
          </a:prstGeom>
          <a:noFill/>
          <a:ln w="0">
            <a:noFill/>
          </a:ln>
        </p:spPr>
        <p:txBody>
          <a:bodyPr lIns="90000" tIns="45000" rIns="90000" bIns="45000" anchor="t">
            <a:normAutofit/>
          </a:bodyPr>
          <a:lstStyle/>
          <a:p>
            <a:pPr defTabSz="914400">
              <a:lnSpc>
                <a:spcPct val="90000"/>
              </a:lnSpc>
              <a:spcBef>
                <a:spcPts val="1001"/>
              </a:spcBef>
              <a:buClr>
                <a:schemeClr val="accent2"/>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Manufacturing</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Creates a technically-driven environment by automating development cycles, optimizing production flow, and efficiently managing inventories.</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Retail</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Uses IoT devices to gather and analyze data on product shopping lifecycles, enabling informed decisions for improving retail operations and enhancing the customer experience.</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Transportation</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Integrates personal and commercial vehicles with IoT applications for route optimization, tracking, weather monitoring, and efficient information distribution.</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Utilities/Energy</a:t>
            </a:r>
            <a:r>
              <a:rPr lang="en-US" sz="2400" b="1" strike="noStrike" spc="-1" dirty="0">
                <a:solidFill>
                  <a:schemeClr val="lt1"/>
                </a:solidFill>
                <a:latin typeface="Calibri" panose="020F0502020204030204" pitchFamily="34" charset="0"/>
                <a:cs typeface="Calibri" panose="020F0502020204030204" pitchFamily="34" charset="0"/>
              </a:rPr>
              <a:t>: </a:t>
            </a:r>
            <a:endParaRPr lang="en-US" sz="2400" b="1"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Implements IoT in utility grids with intelligent meters and sensors, optimizing energy distribution, improving efficiency, and conserving resources.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endParaRPr lang="en-US" sz="2000" b="0" strike="noStrike" spc="-1" dirty="0">
              <a:solidFill>
                <a:schemeClr val="dk1"/>
              </a:solidFill>
              <a:latin typeface="Arial"/>
            </a:endParaRPr>
          </a:p>
        </p:txBody>
      </p:sp>
      <p:sp>
        <p:nvSpPr>
          <p:cNvPr id="492" name="Oval 2"/>
          <p:cNvSpPr/>
          <p:nvPr/>
        </p:nvSpPr>
        <p:spPr>
          <a:xfrm>
            <a:off x="171840" y="401040"/>
            <a:ext cx="1176480" cy="867600"/>
          </a:xfrm>
          <a:prstGeom prst="ellipse">
            <a:avLst/>
          </a:prstGeom>
          <a:blipFill rotWithShape="0">
            <a:blip r:embed="rId2"/>
            <a:srcRect/>
            <a:stretch/>
          </a:blipFill>
          <a:ln>
            <a:solidFill>
              <a:schemeClr val="accent2"/>
            </a:solidFill>
          </a:ln>
        </p:spPr>
        <p:style>
          <a:lnRef idx="2">
            <a:schemeClr val="lt1">
              <a:hueOff val="0"/>
              <a:satOff val="0"/>
              <a:lumOff val="0"/>
              <a:alphaOff val="0"/>
            </a:schemeClr>
          </a:lnRef>
          <a:fillRef idx="0">
            <a:scrgbClr r="0" g="0" b="0"/>
          </a:fillRef>
          <a:effectRef idx="0">
            <a:schemeClr val="accent2">
              <a:tint val="50000"/>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p:cNvSpPr>
          <p:nvPr>
            <p:ph/>
          </p:nvPr>
        </p:nvSpPr>
        <p:spPr>
          <a:xfrm>
            <a:off x="914400" y="1484640"/>
            <a:ext cx="10320480" cy="4435200"/>
          </a:xfrm>
          <a:prstGeom prst="rect">
            <a:avLst/>
          </a:prstGeom>
          <a:noFill/>
          <a:ln w="0">
            <a:noFill/>
          </a:ln>
        </p:spPr>
        <p:txBody>
          <a:bodyPr lIns="90000" tIns="45000" rIns="90000" bIns="45000" anchor="t">
            <a:normAutofit/>
          </a:bodyPr>
          <a:lstStyle/>
          <a:p>
            <a:pPr algn="just" defTabSz="914400">
              <a:lnSpc>
                <a:spcPct val="90000"/>
              </a:lnSpc>
              <a:spcBef>
                <a:spcPts val="1001"/>
              </a:spcBef>
              <a:buClr>
                <a:schemeClr val="accent2"/>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Traffic </a:t>
            </a:r>
            <a:r>
              <a:rPr lang="en-US" sz="2400" b="1" strike="noStrike" spc="-1" dirty="0">
                <a:solidFill>
                  <a:schemeClr val="lt1"/>
                </a:solidFill>
                <a:latin typeface="Calibri" panose="020F0502020204030204" pitchFamily="34" charset="0"/>
                <a:cs typeface="Calibri" panose="020F0502020204030204" pitchFamily="34" charset="0"/>
              </a:rPr>
              <a:t>Monitoring:</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Enhances urban decision-making with IoT-based traffic monitoring systems, providing real-time updates on incidents and congestion to save commute time.</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Hospitality</a:t>
            </a:r>
            <a:r>
              <a:rPr lang="en-US" sz="2400" b="1" strike="noStrike" spc="-1" dirty="0">
                <a:solidFill>
                  <a:schemeClr val="lt1"/>
                </a:solidFill>
                <a:latin typeface="Calibri" panose="020F0502020204030204" pitchFamily="34" charset="0"/>
                <a:cs typeface="Calibri" panose="020F0502020204030204" pitchFamily="34" charset="0"/>
              </a:rPr>
              <a:t>:</a:t>
            </a:r>
            <a:r>
              <a:rPr lang="en-US" sz="2400" b="0"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chemeClr val="dk1"/>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Utilizes IoT for centralized control in hotels, managing air conditioning, heating, and ventilation, along with devices alerting staff about appliance status for proactive maintenance.</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494" name="PlaceHolder 2"/>
          <p:cNvSpPr>
            <a:spLocks noGrp="1"/>
          </p:cNvSpPr>
          <p:nvPr>
            <p:ph type="sldNum" idx="13"/>
          </p:nvPr>
        </p:nvSpPr>
        <p:spPr>
          <a:xfrm>
            <a:off x="11787120" y="6315120"/>
            <a:ext cx="404280" cy="36324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Arial"/>
              </a:defRPr>
            </a:lvl1pPr>
          </a:lstStyle>
          <a:p>
            <a:pPr indent="0" defTabSz="914400">
              <a:lnSpc>
                <a:spcPct val="100000"/>
              </a:lnSpc>
              <a:buNone/>
            </a:pPr>
            <a:fld id="{F0EF22BA-C974-4380-BA58-1638D80B3B13}" type="slidenum">
              <a:rPr lang="en-US" sz="1800" b="0" strike="noStrike" spc="-1">
                <a:solidFill>
                  <a:schemeClr val="dk1"/>
                </a:solidFill>
                <a:latin typeface="Arial"/>
              </a:rPr>
              <a:t>19</a:t>
            </a:fld>
            <a:endParaRPr lang="en-US" sz="1800" b="0" strike="noStrike" spc="-1">
              <a:solidFill>
                <a:srgbClr val="000000"/>
              </a:solidFill>
              <a:latin typeface="Times New Roman"/>
            </a:endParaRPr>
          </a:p>
        </p:txBody>
      </p:sp>
      <p:sp>
        <p:nvSpPr>
          <p:cNvPr id="495" name="Rounded Rectangle 8"/>
          <p:cNvSpPr/>
          <p:nvPr/>
        </p:nvSpPr>
        <p:spPr>
          <a:xfrm>
            <a:off x="389160" y="401040"/>
            <a:ext cx="6291720" cy="86760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0" strike="noStrike" spc="-1" dirty="0">
                <a:solidFill>
                  <a:schemeClr val="lt1"/>
                </a:solidFill>
                <a:latin typeface="Calibri"/>
              </a:rPr>
              <a:t>      IoT Applications</a:t>
            </a:r>
            <a:endParaRPr lang="en-US" sz="6000" b="0" strike="noStrike" spc="-1" dirty="0">
              <a:solidFill>
                <a:srgbClr val="000000"/>
              </a:solidFill>
              <a:latin typeface="Arial"/>
            </a:endParaRPr>
          </a:p>
        </p:txBody>
      </p:sp>
      <p:sp>
        <p:nvSpPr>
          <p:cNvPr id="496" name="Oval 2"/>
          <p:cNvSpPr/>
          <p:nvPr/>
        </p:nvSpPr>
        <p:spPr>
          <a:xfrm>
            <a:off x="389160" y="401040"/>
            <a:ext cx="1176480" cy="867600"/>
          </a:xfrm>
          <a:prstGeom prst="ellipse">
            <a:avLst/>
          </a:prstGeom>
          <a:blipFill rotWithShape="0">
            <a:blip r:embed="rId2"/>
            <a:srcRect/>
            <a:stretch/>
          </a:blipFill>
          <a:ln>
            <a:solidFill>
              <a:srgbClr val="00B0F0"/>
            </a:solidFill>
          </a:ln>
        </p:spPr>
        <p:style>
          <a:lnRef idx="2">
            <a:schemeClr val="lt1">
              <a:hueOff val="0"/>
              <a:satOff val="0"/>
              <a:lumOff val="0"/>
              <a:alphaOff val="0"/>
            </a:schemeClr>
          </a:lnRef>
          <a:fillRef idx="0">
            <a:scrgbClr r="0" g="0" b="0"/>
          </a:fillRef>
          <a:effectRef idx="0">
            <a:schemeClr val="accent2">
              <a:tint val="50000"/>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50000">
              <a:srgbClr val="FAFAFA"/>
            </a:gs>
            <a:gs pos="100000">
              <a:srgbClr val="D0D0D0"/>
            </a:gs>
          </a:gsLst>
          <a:lin ang="5400000"/>
        </a:gradFill>
        <a:effectLst/>
      </p:bgPr>
    </p:bg>
    <p:spTree>
      <p:nvGrpSpPr>
        <p:cNvPr id="1" name=""/>
        <p:cNvGrpSpPr/>
        <p:nvPr/>
      </p:nvGrpSpPr>
      <p:grpSpPr>
        <a:xfrm>
          <a:off x="0" y="0"/>
          <a:ext cx="0" cy="0"/>
          <a:chOff x="0" y="0"/>
          <a:chExt cx="0" cy="0"/>
        </a:xfrm>
      </p:grpSpPr>
      <p:sp>
        <p:nvSpPr>
          <p:cNvPr id="418" name="PlaceHolder 1"/>
          <p:cNvSpPr>
            <a:spLocks noGrp="1"/>
          </p:cNvSpPr>
          <p:nvPr>
            <p:ph type="subTitle"/>
          </p:nvPr>
        </p:nvSpPr>
        <p:spPr>
          <a:xfrm>
            <a:off x="1575302" y="1625760"/>
            <a:ext cx="10401897" cy="4783680"/>
          </a:xfrm>
          <a:prstGeom prst="rect">
            <a:avLst/>
          </a:prstGeom>
          <a:noFill/>
          <a:ln w="0">
            <a:noFill/>
          </a:ln>
        </p:spPr>
        <p:txBody>
          <a:bodyPr lIns="0" tIns="0" rIns="0" bIns="0" anchor="t">
            <a:noAutofit/>
          </a:bodyPr>
          <a:lstStyle/>
          <a:p>
            <a:pPr marL="457560" indent="-343080" defTabSz="914400">
              <a:lnSpc>
                <a:spcPct val="90000"/>
              </a:lnSpc>
              <a:spcBef>
                <a:spcPts val="1001"/>
              </a:spcBef>
              <a:spcAft>
                <a:spcPts val="799"/>
              </a:spcAft>
              <a:buClr>
                <a:schemeClr val="accent2"/>
              </a:buClr>
              <a:buFont typeface="Wingdings" charset="2"/>
              <a:buChar char=""/>
            </a:pPr>
            <a:r>
              <a:rPr lang="en-US" sz="2400" b="1" strike="noStrike" spc="293" dirty="0">
                <a:solidFill>
                  <a:schemeClr val="lt1"/>
                </a:solidFill>
                <a:latin typeface="Calibri"/>
              </a:rPr>
              <a:t>Introductory Session: Electronics and Embedded Systems</a:t>
            </a:r>
            <a:endParaRPr lang="en-US" sz="2400" b="0" strike="noStrike" spc="-1" dirty="0">
              <a:solidFill>
                <a:srgbClr val="000000"/>
              </a:solidFill>
              <a:latin typeface="Arial"/>
              <a:ea typeface="Microsoft YaHei"/>
            </a:endParaRPr>
          </a:p>
          <a:p>
            <a:pPr marL="457560" indent="-343080" defTabSz="914400">
              <a:lnSpc>
                <a:spcPct val="90000"/>
              </a:lnSpc>
              <a:spcBef>
                <a:spcPts val="1001"/>
              </a:spcBef>
              <a:spcAft>
                <a:spcPts val="799"/>
              </a:spcAft>
              <a:buClr>
                <a:schemeClr val="accent2"/>
              </a:buClr>
              <a:buFont typeface="Wingdings" charset="2"/>
              <a:buChar char=""/>
            </a:pPr>
            <a:r>
              <a:rPr lang="en-US" sz="2400" b="1" strike="noStrike" spc="-1" dirty="0">
                <a:solidFill>
                  <a:schemeClr val="lt1"/>
                </a:solidFill>
                <a:latin typeface="Calibri"/>
              </a:rPr>
              <a:t>C</a:t>
            </a:r>
            <a:r>
              <a:rPr lang="en-US" sz="2400" b="1" strike="noStrike" spc="293" dirty="0">
                <a:solidFill>
                  <a:schemeClr val="lt1"/>
                </a:solidFill>
                <a:latin typeface="Calibri"/>
              </a:rPr>
              <a:t>ircuit Analysis, Instrument Measurement, and Tools</a:t>
            </a:r>
            <a:endParaRPr lang="en-US" sz="2400" b="0" strike="noStrike" spc="-1" dirty="0">
              <a:solidFill>
                <a:srgbClr val="000000"/>
              </a:solidFill>
              <a:latin typeface="Arial"/>
              <a:ea typeface="Microsoft YaHei"/>
            </a:endParaRPr>
          </a:p>
          <a:p>
            <a:pPr marL="914760" lvl="1" indent="-343080" defTabSz="914400">
              <a:lnSpc>
                <a:spcPct val="90000"/>
              </a:lnSpc>
              <a:spcBef>
                <a:spcPts val="1001"/>
              </a:spcBef>
              <a:spcAft>
                <a:spcPts val="799"/>
              </a:spcAft>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Ohms law, voltage divider, opto-coupler, led-driver, BJT-MOSFET switch design, ESD, Voltage regulators and power supply.</a:t>
            </a:r>
            <a:endParaRPr lang="en-US" sz="2000" strike="noStrike" spc="-1" dirty="0">
              <a:solidFill>
                <a:srgbClr val="000000"/>
              </a:solidFill>
              <a:latin typeface="Calibri" panose="020F0502020204030204" pitchFamily="34" charset="0"/>
              <a:ea typeface="Microsoft YaHei"/>
              <a:cs typeface="Calibri" panose="020F0502020204030204" pitchFamily="34" charset="0"/>
            </a:endParaRPr>
          </a:p>
          <a:p>
            <a:pPr marL="914760" lvl="1" indent="-343080" defTabSz="914400">
              <a:lnSpc>
                <a:spcPct val="90000"/>
              </a:lnSpc>
              <a:spcBef>
                <a:spcPts val="1001"/>
              </a:spcBef>
              <a:spcAft>
                <a:spcPts val="799"/>
              </a:spcAft>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Schematic capture and simulations, easyeda login</a:t>
            </a:r>
            <a:endParaRPr lang="en-US" sz="2000" strike="noStrike" spc="-1" dirty="0">
              <a:solidFill>
                <a:srgbClr val="000000"/>
              </a:solidFill>
              <a:latin typeface="Calibri" panose="020F0502020204030204" pitchFamily="34" charset="0"/>
              <a:ea typeface="Microsoft YaHei"/>
              <a:cs typeface="Calibri" panose="020F0502020204030204" pitchFamily="34" charset="0"/>
            </a:endParaRPr>
          </a:p>
          <a:p>
            <a:pPr marL="457560" indent="-343080" defTabSz="914400">
              <a:lnSpc>
                <a:spcPct val="90000"/>
              </a:lnSpc>
              <a:spcBef>
                <a:spcPts val="1001"/>
              </a:spcBef>
              <a:spcAft>
                <a:spcPts val="799"/>
              </a:spcAft>
              <a:buClr>
                <a:schemeClr val="accent2"/>
              </a:buClr>
              <a:buFont typeface="Wingdings" charset="2"/>
              <a:buChar char=""/>
            </a:pPr>
            <a:r>
              <a:rPr lang="en-US" sz="2000" b="1" strike="noStrike" spc="293" dirty="0">
                <a:solidFill>
                  <a:schemeClr val="lt1"/>
                </a:solidFill>
                <a:latin typeface="Calibri"/>
              </a:rPr>
              <a:t> </a:t>
            </a:r>
            <a:r>
              <a:rPr lang="en-US" sz="2400" b="1" strike="noStrike" spc="293" dirty="0">
                <a:solidFill>
                  <a:schemeClr val="lt1"/>
                </a:solidFill>
                <a:latin typeface="Calibri"/>
              </a:rPr>
              <a:t>Communications &amp; </a:t>
            </a:r>
            <a:r>
              <a:rPr lang="en-US" sz="2400" b="1" strike="noStrike" spc="293" dirty="0" smtClean="0">
                <a:solidFill>
                  <a:schemeClr val="lt1"/>
                </a:solidFill>
                <a:latin typeface="Calibri"/>
              </a:rPr>
              <a:t>Protocols</a:t>
            </a:r>
            <a:endParaRPr lang="en-US" sz="2400" b="0" strike="noStrike" spc="-1" dirty="0" smtClean="0">
              <a:solidFill>
                <a:srgbClr val="000000"/>
              </a:solidFill>
              <a:latin typeface="Arial"/>
              <a:ea typeface="Microsoft YaHei"/>
            </a:endParaRPr>
          </a:p>
          <a:p>
            <a:pPr marL="914580" lvl="1" indent="-342900" defTabSz="914400">
              <a:lnSpc>
                <a:spcPct val="90000"/>
              </a:lnSpc>
              <a:spcBef>
                <a:spcPts val="499"/>
              </a:spcBef>
              <a:spcAft>
                <a:spcPts val="799"/>
              </a:spcAft>
              <a:buClr>
                <a:schemeClr val="accent2"/>
              </a:buClr>
              <a:buFont typeface="Arial" panose="020B0604020202020204" pitchFamily="34" charset="0"/>
              <a:buChar char="•"/>
            </a:pPr>
            <a:r>
              <a:rPr lang="en-US" sz="2000" strike="noStrike" spc="-1" dirty="0" smtClean="0">
                <a:solidFill>
                  <a:schemeClr val="lt1"/>
                </a:solidFill>
                <a:latin typeface="Calibri" panose="020F0502020204030204" pitchFamily="34" charset="0"/>
                <a:cs typeface="Calibri" panose="020F0502020204030204" pitchFamily="34" charset="0"/>
              </a:rPr>
              <a:t>UART-RS-323, RS-485, I2C, SPI, ONE WIRE, SIM, LTE, BLE, Zigbee, LoRa etc.</a:t>
            </a:r>
            <a:endParaRPr lang="en-US" sz="2000" strike="noStrike" spc="-1" dirty="0" smtClean="0">
              <a:solidFill>
                <a:srgbClr val="000000"/>
              </a:solidFill>
              <a:latin typeface="Calibri" panose="020F0502020204030204" pitchFamily="34" charset="0"/>
              <a:ea typeface="Microsoft YaHei"/>
              <a:cs typeface="Calibri" panose="020F0502020204030204" pitchFamily="34" charset="0"/>
            </a:endParaRPr>
          </a:p>
          <a:p>
            <a:pPr marL="400320" indent="-343080" defTabSz="914400">
              <a:lnSpc>
                <a:spcPct val="90000"/>
              </a:lnSpc>
              <a:spcBef>
                <a:spcPts val="1001"/>
              </a:spcBef>
              <a:spcAft>
                <a:spcPts val="799"/>
              </a:spcAft>
              <a:buClr>
                <a:schemeClr val="accent2"/>
              </a:buClr>
              <a:buFont typeface="Wingdings" charset="2"/>
              <a:buChar char=""/>
            </a:pPr>
            <a:r>
              <a:rPr lang="en-US" sz="2000" b="1" strike="noStrike" spc="293" dirty="0" smtClean="0">
                <a:solidFill>
                  <a:schemeClr val="lt1"/>
                </a:solidFill>
                <a:latin typeface="Calibri"/>
              </a:rPr>
              <a:t>Introduction </a:t>
            </a:r>
            <a:r>
              <a:rPr lang="en-US" sz="2000" b="1" strike="noStrike" spc="293" dirty="0">
                <a:solidFill>
                  <a:schemeClr val="lt1"/>
                </a:solidFill>
                <a:latin typeface="Calibri"/>
              </a:rPr>
              <a:t>to ESP32: Hardware-Related Programming Environment</a:t>
            </a:r>
            <a:endParaRPr lang="en-US" sz="2000" b="0" strike="noStrike" spc="-1" dirty="0">
              <a:solidFill>
                <a:srgbClr val="000000"/>
              </a:solidFill>
              <a:latin typeface="Arial"/>
              <a:ea typeface="Microsoft YaHei"/>
            </a:endParaRPr>
          </a:p>
          <a:p>
            <a:pPr marL="857340" lvl="5" indent="-342900">
              <a:lnSpc>
                <a:spcPct val="90000"/>
              </a:lnSpc>
              <a:spcBef>
                <a:spcPts val="499"/>
              </a:spcBef>
              <a:spcAft>
                <a:spcPts val="799"/>
              </a:spcAft>
              <a:buClr>
                <a:schemeClr val="accent2"/>
              </a:buClr>
              <a:buFont typeface="Arial" panose="020B0604020202020204" pitchFamily="34" charset="0"/>
              <a:buChar char="•"/>
            </a:pPr>
            <a:r>
              <a:rPr lang="en-US" sz="2000" strike="noStrike" spc="-1" dirty="0">
                <a:solidFill>
                  <a:schemeClr val="lt1"/>
                </a:solidFill>
                <a:latin typeface="Calibri"/>
              </a:rPr>
              <a:t>Arduino - IDE</a:t>
            </a:r>
            <a:endParaRPr lang="en-US" sz="2000" strike="noStrike" spc="-1" dirty="0">
              <a:solidFill>
                <a:srgbClr val="000000"/>
              </a:solidFill>
              <a:latin typeface="Arial"/>
              <a:ea typeface="Microsoft YaHei"/>
            </a:endParaRPr>
          </a:p>
        </p:txBody>
      </p:sp>
      <p:sp>
        <p:nvSpPr>
          <p:cNvPr id="419" name="PlaceHolder 2"/>
          <p:cNvSpPr>
            <a:spLocks noGrp="1"/>
          </p:cNvSpPr>
          <p:nvPr>
            <p:ph type="title"/>
          </p:nvPr>
        </p:nvSpPr>
        <p:spPr>
          <a:xfrm>
            <a:off x="1297440" y="183240"/>
            <a:ext cx="10972080" cy="114444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US" sz="6000" b="1" strike="noStrike" spc="-1">
                <a:solidFill>
                  <a:schemeClr val="lt1"/>
                </a:solidFill>
                <a:latin typeface="Calibri"/>
                <a:ea typeface="Tahoma"/>
              </a:rPr>
              <a:t>Overview</a:t>
            </a:r>
            <a:endParaRPr lang="en-US" sz="6000" b="0" strike="noStrike" spc="-1">
              <a:solidFill>
                <a:schemeClr val="dk1"/>
              </a:solidFill>
              <a:latin typeface="Arial"/>
            </a:endParaRPr>
          </a:p>
        </p:txBody>
      </p:sp>
      <p:sp>
        <p:nvSpPr>
          <p:cNvPr id="420" name="Picture 10"/>
          <p:cNvSpPr/>
          <p:nvPr/>
        </p:nvSpPr>
        <p:spPr>
          <a:xfrm>
            <a:off x="3521880" y="34200"/>
            <a:ext cx="1458720" cy="144252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8" name="Diagram2"/>
          <p:cNvGrpSpPr/>
          <p:nvPr/>
        </p:nvGrpSpPr>
        <p:grpSpPr>
          <a:xfrm>
            <a:off x="923453" y="1367073"/>
            <a:ext cx="10348111" cy="4816444"/>
            <a:chOff x="1866960" y="1714680"/>
            <a:chExt cx="8390880" cy="4164120"/>
          </a:xfrm>
        </p:grpSpPr>
        <p:sp>
          <p:nvSpPr>
            <p:cNvPr id="499" name="Rectangle 1361"/>
            <p:cNvSpPr/>
            <p:nvPr/>
          </p:nvSpPr>
          <p:spPr>
            <a:xfrm>
              <a:off x="1866960" y="1714680"/>
              <a:ext cx="8390160" cy="4164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0" name="Rectangle 1362"/>
            <p:cNvSpPr/>
            <p:nvPr/>
          </p:nvSpPr>
          <p:spPr>
            <a:xfrm>
              <a:off x="1866960" y="2070720"/>
              <a:ext cx="8390880" cy="452880"/>
            </a:xfrm>
            <a:prstGeom prst="rect">
              <a:avLst/>
            </a:prstGeom>
            <a:solidFill>
              <a:schemeClr val="lt1">
                <a:alpha val="90000"/>
                <a:hueOff val="0"/>
                <a:satOff val="0"/>
                <a:lumOff val="0"/>
                <a:alphaOff val="0"/>
              </a:schemeClr>
            </a:solidFill>
            <a:ln>
              <a:solidFill>
                <a:srgbClr val="47C3D3"/>
              </a:solidFill>
            </a:ln>
          </p:spPr>
          <p:style>
            <a:lnRef idx="2">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1" name="Rounded Rectangle 1363"/>
            <p:cNvSpPr/>
            <p:nvPr/>
          </p:nvSpPr>
          <p:spPr>
            <a:xfrm>
              <a:off x="2286360" y="1805040"/>
              <a:ext cx="5873400" cy="530640"/>
            </a:xfrm>
            <a:prstGeom prst="roundRect">
              <a:avLst>
                <a:gd name="adj" fmla="val 16667"/>
              </a:avLst>
            </a:prstGeom>
            <a:solidFill>
              <a:schemeClr val="accent2">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latin typeface="Arial"/>
                </a:rPr>
                <a:t>Device The Thing</a:t>
              </a:r>
              <a:endParaRPr lang="en-US" sz="1800" b="0" strike="noStrike" spc="-1">
                <a:latin typeface="Arial"/>
              </a:endParaRPr>
            </a:p>
          </p:txBody>
        </p:sp>
        <p:sp>
          <p:nvSpPr>
            <p:cNvPr id="502" name="Rectangle 1364"/>
            <p:cNvSpPr/>
            <p:nvPr/>
          </p:nvSpPr>
          <p:spPr>
            <a:xfrm>
              <a:off x="1866960" y="2887200"/>
              <a:ext cx="8390880" cy="452880"/>
            </a:xfrm>
            <a:prstGeom prst="rect">
              <a:avLst/>
            </a:prstGeom>
            <a:solidFill>
              <a:schemeClr val="lt1">
                <a:alpha val="90000"/>
                <a:hueOff val="0"/>
                <a:satOff val="0"/>
                <a:lumOff val="0"/>
                <a:alphaOff val="0"/>
              </a:schemeClr>
            </a:solidFill>
            <a:ln>
              <a:solidFill>
                <a:srgbClr val="8F2D63"/>
              </a:solidFill>
            </a:ln>
          </p:spPr>
          <p:style>
            <a:lnRef idx="2">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3" name="Rounded Rectangle 1365"/>
            <p:cNvSpPr/>
            <p:nvPr/>
          </p:nvSpPr>
          <p:spPr>
            <a:xfrm>
              <a:off x="2286360" y="2621520"/>
              <a:ext cx="5873400" cy="530640"/>
            </a:xfrm>
            <a:prstGeom prst="roundRect">
              <a:avLst>
                <a:gd name="adj" fmla="val 16667"/>
              </a:avLst>
            </a:prstGeom>
            <a:solidFill>
              <a:schemeClr val="accent3">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latin typeface="Arial"/>
                </a:rPr>
                <a:t>Local Network</a:t>
              </a:r>
              <a:endParaRPr lang="en-US" sz="1800" b="0" strike="noStrike" spc="-1">
                <a:latin typeface="Arial"/>
              </a:endParaRPr>
            </a:p>
          </p:txBody>
        </p:sp>
        <p:sp>
          <p:nvSpPr>
            <p:cNvPr id="504" name="Rectangle 1366"/>
            <p:cNvSpPr/>
            <p:nvPr/>
          </p:nvSpPr>
          <p:spPr>
            <a:xfrm>
              <a:off x="1866960" y="3703680"/>
              <a:ext cx="8390880" cy="452880"/>
            </a:xfrm>
            <a:prstGeom prst="rect">
              <a:avLst/>
            </a:prstGeom>
            <a:solidFill>
              <a:schemeClr val="lt1">
                <a:alpha val="90000"/>
                <a:hueOff val="0"/>
                <a:satOff val="0"/>
                <a:lumOff val="0"/>
                <a:alphaOff val="0"/>
              </a:schemeClr>
            </a:solidFill>
            <a:ln>
              <a:solidFill>
                <a:srgbClr val="1A6871"/>
              </a:solidFill>
            </a:ln>
          </p:spPr>
          <p:style>
            <a:lnRef idx="2">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5" name="Rounded Rectangle 1367"/>
            <p:cNvSpPr/>
            <p:nvPr/>
          </p:nvSpPr>
          <p:spPr>
            <a:xfrm>
              <a:off x="2286360" y="3438000"/>
              <a:ext cx="5873400" cy="530640"/>
            </a:xfrm>
            <a:prstGeom prst="roundRect">
              <a:avLst>
                <a:gd name="adj" fmla="val 16667"/>
              </a:avLst>
            </a:prstGeom>
            <a:solidFill>
              <a:schemeClr val="accent4">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latin typeface="Arial"/>
                </a:rPr>
                <a:t>Internet</a:t>
              </a:r>
              <a:endParaRPr lang="en-US" sz="1800" b="0" strike="noStrike" spc="-1">
                <a:latin typeface="Arial"/>
              </a:endParaRPr>
            </a:p>
          </p:txBody>
        </p:sp>
        <p:sp>
          <p:nvSpPr>
            <p:cNvPr id="506" name="Rectangle 1368"/>
            <p:cNvSpPr/>
            <p:nvPr/>
          </p:nvSpPr>
          <p:spPr>
            <a:xfrm>
              <a:off x="1866960" y="4520160"/>
              <a:ext cx="8390880" cy="452880"/>
            </a:xfrm>
            <a:prstGeom prst="rect">
              <a:avLst/>
            </a:prstGeom>
            <a:solidFill>
              <a:schemeClr val="lt1">
                <a:alpha val="90000"/>
                <a:hueOff val="0"/>
                <a:satOff val="0"/>
                <a:lumOff val="0"/>
                <a:alphaOff val="0"/>
              </a:schemeClr>
            </a:solidFill>
            <a:ln>
              <a:solidFill>
                <a:srgbClr val="0C4360"/>
              </a:solidFill>
            </a:ln>
          </p:spPr>
          <p:style>
            <a:lnRef idx="2">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7" name="Rounded Rectangle 1369"/>
            <p:cNvSpPr/>
            <p:nvPr/>
          </p:nvSpPr>
          <p:spPr>
            <a:xfrm>
              <a:off x="2286360" y="4254480"/>
              <a:ext cx="5873400" cy="530640"/>
            </a:xfrm>
            <a:prstGeom prst="roundRect">
              <a:avLst>
                <a:gd name="adj" fmla="val 16667"/>
              </a:avLst>
            </a:prstGeom>
            <a:solidFill>
              <a:schemeClr val="accent5">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latin typeface="Arial"/>
                </a:rPr>
                <a:t>Backend Services</a:t>
              </a:r>
              <a:endParaRPr lang="en-US" sz="1800" b="0" strike="noStrike" spc="-1">
                <a:latin typeface="Arial"/>
              </a:endParaRPr>
            </a:p>
          </p:txBody>
        </p:sp>
        <p:sp>
          <p:nvSpPr>
            <p:cNvPr id="508" name="Rectangle 1370"/>
            <p:cNvSpPr/>
            <p:nvPr/>
          </p:nvSpPr>
          <p:spPr>
            <a:xfrm>
              <a:off x="1866960" y="5336640"/>
              <a:ext cx="8390880" cy="452880"/>
            </a:xfrm>
            <a:prstGeom prst="rect">
              <a:avLst/>
            </a:prstGeom>
            <a:solidFill>
              <a:schemeClr val="lt1">
                <a:alpha val="90000"/>
                <a:hueOff val="0"/>
                <a:satOff val="0"/>
                <a:lumOff val="0"/>
                <a:alphaOff val="0"/>
              </a:schemeClr>
            </a:solidFill>
            <a:ln>
              <a:solidFill>
                <a:srgbClr val="F47735"/>
              </a:solidFill>
            </a:ln>
          </p:spPr>
          <p:style>
            <a:lnRef idx="2">
              <a:scrgbClr r="0" g="0" b="0"/>
            </a:lnRef>
            <a:fillRef idx="0">
              <a:scrgbClr r="0" g="0" b="0"/>
            </a:fillRef>
            <a:effectRef idx="0">
              <a:scrgbClr r="0" g="0" b="0"/>
            </a:effectRef>
            <a:fontRef idx="minor"/>
          </p:style>
          <p:txBody>
            <a:bodyPr lIns="90000" tIns="45000" rIns="90000" bIns="45000" anchor="t">
              <a:noAutofit/>
            </a:bodyPr>
            <a:lstStyle/>
            <a:p>
              <a:pPr algn="ctr" defTabSz="914400">
                <a:lnSpc>
                  <a:spcPct val="100000"/>
                </a:lnSpc>
              </a:pPr>
              <a:endParaRPr lang="en-US" sz="1800" b="0" strike="noStrike" spc="-1">
                <a:latin typeface="Arial"/>
              </a:endParaRPr>
            </a:p>
          </p:txBody>
        </p:sp>
        <p:sp>
          <p:nvSpPr>
            <p:cNvPr id="509" name="Rounded Rectangle 1371"/>
            <p:cNvSpPr/>
            <p:nvPr/>
          </p:nvSpPr>
          <p:spPr>
            <a:xfrm>
              <a:off x="2286360" y="5070960"/>
              <a:ext cx="5873400" cy="530640"/>
            </a:xfrm>
            <a:prstGeom prst="roundRect">
              <a:avLst>
                <a:gd name="adj" fmla="val 16667"/>
              </a:avLst>
            </a:prstGeom>
            <a:solidFill>
              <a:schemeClr val="accent6">
                <a:hueOff val="0"/>
                <a:satOff val="0"/>
                <a:lumOff val="0"/>
                <a:alphaOff val="0"/>
              </a:schemeClr>
            </a:solidFill>
            <a:ln>
              <a:solidFill>
                <a:srgbClr val="FFFFFF"/>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latin typeface="Arial"/>
                </a:rPr>
                <a:t>Applications</a:t>
              </a:r>
              <a:endParaRPr lang="en-US" sz="1800" b="0" strike="noStrike" spc="-1">
                <a:latin typeface="Arial"/>
              </a:endParaRPr>
            </a:p>
          </p:txBody>
        </p:sp>
      </p:grpSp>
      <p:sp>
        <p:nvSpPr>
          <p:cNvPr id="510" name="Rounded Rectangle 2"/>
          <p:cNvSpPr/>
          <p:nvPr/>
        </p:nvSpPr>
        <p:spPr>
          <a:xfrm>
            <a:off x="497880" y="410400"/>
            <a:ext cx="5694120" cy="7959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1" strike="noStrike" spc="-1" dirty="0">
                <a:solidFill>
                  <a:schemeClr val="lt1"/>
                </a:solidFill>
                <a:latin typeface="Calibri"/>
              </a:rPr>
              <a:t>IoT Components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PlaceHolder 2"/>
          <p:cNvSpPr>
            <a:spLocks noGrp="1"/>
          </p:cNvSpPr>
          <p:nvPr>
            <p:ph/>
          </p:nvPr>
        </p:nvSpPr>
        <p:spPr>
          <a:xfrm>
            <a:off x="631187" y="1298919"/>
            <a:ext cx="10923120" cy="5016201"/>
          </a:xfrm>
          <a:prstGeom prst="rect">
            <a:avLst/>
          </a:prstGeom>
          <a:noFill/>
          <a:ln w="0">
            <a:noFill/>
          </a:ln>
        </p:spPr>
        <p:txBody>
          <a:bodyPr lIns="90000" tIns="45000" rIns="90000" bIns="45000" anchor="t">
            <a:noAutofit/>
          </a:bodyPr>
          <a:lstStyle/>
          <a:p>
            <a:pPr algn="just" defTabSz="914400">
              <a:lnSpc>
                <a:spcPct val="90000"/>
              </a:lnSpc>
              <a:spcBef>
                <a:spcPts val="1001"/>
              </a:spcBef>
              <a:buClr>
                <a:schemeClr val="accent2"/>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Internet </a:t>
            </a:r>
            <a:r>
              <a:rPr lang="en-US" sz="2400" b="1" strike="noStrike" spc="-1" dirty="0">
                <a:solidFill>
                  <a:schemeClr val="lt1"/>
                </a:solidFill>
                <a:latin typeface="Calibri" panose="020F0502020204030204" pitchFamily="34" charset="0"/>
                <a:cs typeface="Calibri" panose="020F0502020204030204" pitchFamily="34" charset="0"/>
              </a:rPr>
              <a:t>of Things platform</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An IoT platform manages device connectivity. It can be a software suite or a cloud service. The purpose of an IoT platform is to manage and monitor hardware, software, processing abilities, and application layers. </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Sensor </a:t>
            </a:r>
            <a:r>
              <a:rPr lang="en-US" sz="2400" b="1" strike="noStrike" spc="-1" dirty="0">
                <a:solidFill>
                  <a:schemeClr val="lt1"/>
                </a:solidFill>
                <a:latin typeface="Calibri" panose="020F0502020204030204" pitchFamily="34" charset="0"/>
                <a:cs typeface="Calibri" panose="020F0502020204030204" pitchFamily="34" charset="0"/>
              </a:rPr>
              <a:t>technologies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sensors, sometimes called smart sensors, convert real-world variables into data that devices can interpret and share. Many different types of sensors exist. For example, temperature sensors detect heat and convert temperature changes into data. Motion sensors detect movement by monitoring ultrasonic waves and triggering a desired action when those waves are interrupted. </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Unique </a:t>
            </a:r>
            <a:r>
              <a:rPr lang="en-US" sz="2400" b="1" strike="noStrike" spc="-1" dirty="0">
                <a:solidFill>
                  <a:schemeClr val="lt1"/>
                </a:solidFill>
                <a:latin typeface="Calibri" panose="020F0502020204030204" pitchFamily="34" charset="0"/>
                <a:cs typeface="Calibri" panose="020F0502020204030204" pitchFamily="34" charset="0"/>
              </a:rPr>
              <a:t>identifiers</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core concept of the IoT is communication among devices and users. Unique identifiers (UIDs) establish the context of a device within the larger network to enable this communication. Identifiers are patterns, like numeric or alphanumeric strings. One example of a UID that you might be familiar with is an internet protocol (IP) address. They can identify a single device (instance identifier) or the class to which that device belongs (type identifier).</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13" name="Rounded Rectangle 2"/>
          <p:cNvSpPr/>
          <p:nvPr/>
        </p:nvSpPr>
        <p:spPr>
          <a:xfrm>
            <a:off x="18243" y="389146"/>
            <a:ext cx="6916716" cy="78732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1" strike="noStrike" spc="-1" dirty="0">
                <a:solidFill>
                  <a:schemeClr val="lt1"/>
                </a:solidFill>
                <a:latin typeface="Calibri"/>
              </a:rPr>
              <a:t>How does IoT work ?</a:t>
            </a:r>
            <a:endParaRPr lang="en-US" sz="6000" b="1"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Rounded Rectangle 2"/>
          <p:cNvSpPr/>
          <p:nvPr/>
        </p:nvSpPr>
        <p:spPr>
          <a:xfrm>
            <a:off x="90360" y="538560"/>
            <a:ext cx="6753600" cy="7599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15" name="PlaceHolder 1"/>
          <p:cNvSpPr>
            <a:spLocks noGrp="1"/>
          </p:cNvSpPr>
          <p:nvPr>
            <p:ph type="title"/>
          </p:nvPr>
        </p:nvSpPr>
        <p:spPr>
          <a:xfrm>
            <a:off x="173880" y="538560"/>
            <a:ext cx="6670080" cy="7599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How does IoT work?</a:t>
            </a:r>
            <a:endParaRPr lang="en-US" sz="6000" b="0" strike="noStrike" spc="-1">
              <a:solidFill>
                <a:schemeClr val="dk1"/>
              </a:solidFill>
              <a:latin typeface="Arial"/>
            </a:endParaRPr>
          </a:p>
        </p:txBody>
      </p:sp>
      <p:sp>
        <p:nvSpPr>
          <p:cNvPr id="516" name="PlaceHolder 2"/>
          <p:cNvSpPr>
            <a:spLocks noGrp="1"/>
          </p:cNvSpPr>
          <p:nvPr>
            <p:ph/>
          </p:nvPr>
        </p:nvSpPr>
        <p:spPr>
          <a:xfrm>
            <a:off x="680760" y="1298520"/>
            <a:ext cx="10726606" cy="4866890"/>
          </a:xfrm>
          <a:prstGeom prst="rect">
            <a:avLst/>
          </a:prstGeom>
          <a:noFill/>
          <a:ln w="0">
            <a:noFill/>
          </a:ln>
        </p:spPr>
        <p:txBody>
          <a:bodyPr lIns="90000" tIns="45000" rIns="90000" bIns="45000" anchor="t">
            <a:noAutofit/>
          </a:bodyPr>
          <a:lstStyle/>
          <a:p>
            <a:pPr algn="just" defTabSz="914400">
              <a:lnSpc>
                <a:spcPct val="100000"/>
              </a:lnSpc>
              <a:spcBef>
                <a:spcPts val="601"/>
              </a:spcBef>
              <a:spcAft>
                <a:spcPts val="400"/>
              </a:spcAft>
              <a:buClr>
                <a:schemeClr val="accent2"/>
              </a:buClr>
              <a:buFont typeface="Wingdings" panose="05000000000000000000" pitchFamily="2" charset="2"/>
              <a:buChar char="Ø"/>
            </a:pPr>
            <a:r>
              <a:rPr lang="en-US" sz="2400" b="1" strike="noStrike" spc="-1" dirty="0" smtClean="0">
                <a:solidFill>
                  <a:schemeClr val="lt1"/>
                </a:solidFill>
                <a:latin typeface="Calibri" panose="020F0502020204030204" pitchFamily="34" charset="0"/>
                <a:cs typeface="Calibri" panose="020F0502020204030204" pitchFamily="34" charset="0"/>
              </a:rPr>
              <a:t> Internet </a:t>
            </a:r>
            <a:r>
              <a:rPr lang="en-US" sz="2400" b="1" strike="noStrike" spc="-1" dirty="0">
                <a:solidFill>
                  <a:schemeClr val="lt1"/>
                </a:solidFill>
                <a:latin typeface="Calibri" panose="020F0502020204030204" pitchFamily="34" charset="0"/>
                <a:cs typeface="Calibri" panose="020F0502020204030204" pitchFamily="34" charset="0"/>
              </a:rPr>
              <a:t>connectivity</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100000"/>
              </a:lnSpc>
              <a:spcBef>
                <a:spcPts val="601"/>
              </a:spcBef>
              <a:spcAft>
                <a:spcPts val="400"/>
              </a:spcAft>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Sensors can connect to cloud platforms and other devices through a host of network protocols for the internet. This enables communication between devices. </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100000"/>
              </a:lnSpc>
              <a:spcBef>
                <a:spcPts val="601"/>
              </a:spcBef>
              <a:spcAft>
                <a:spcPts val="400"/>
              </a:spcAft>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Artificial </a:t>
            </a:r>
            <a:r>
              <a:rPr lang="en-US" sz="2400" b="1" strike="noStrike" spc="-1" dirty="0">
                <a:solidFill>
                  <a:schemeClr val="lt1"/>
                </a:solidFill>
                <a:latin typeface="Calibri" panose="020F0502020204030204" pitchFamily="34" charset="0"/>
                <a:cs typeface="Calibri" panose="020F0502020204030204" pitchFamily="34" charset="0"/>
              </a:rPr>
              <a:t>intelligence (AI) and machine learning</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100000"/>
              </a:lnSpc>
              <a:spcBef>
                <a:spcPts val="601"/>
              </a:spcBef>
              <a:spcAft>
                <a:spcPts val="400"/>
              </a:spcAft>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Natural language processing (NLP) in IoT devices makes it easier for users to input information and interact with devices. One common example of an IoT device that utilizes NLP technology is the Amazon Alexa. Machine learning also enhances the analytical capabilities of IoT devices.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100000"/>
              </a:lnSpc>
              <a:spcBef>
                <a:spcPts val="601"/>
              </a:spcBef>
              <a:spcAft>
                <a:spcPts val="400"/>
              </a:spcAft>
              <a:buClr>
                <a:schemeClr val="accent2"/>
              </a:buClr>
              <a:buFont typeface="Wingdings" panose="05000000000000000000" pitchFamily="2" charset="2"/>
              <a:buChar char="Ø"/>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 Edge </a:t>
            </a:r>
            <a:r>
              <a:rPr lang="en-US" sz="2400" b="1" strike="noStrike" spc="-1" dirty="0">
                <a:solidFill>
                  <a:schemeClr val="lt1"/>
                </a:solidFill>
                <a:latin typeface="Calibri" panose="020F0502020204030204" pitchFamily="34" charset="0"/>
                <a:cs typeface="Calibri" panose="020F0502020204030204" pitchFamily="34" charset="0"/>
              </a:rPr>
              <a:t>computing</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100000"/>
              </a:lnSpc>
              <a:spcBef>
                <a:spcPts val="601"/>
              </a:spcBef>
              <a:spcAft>
                <a:spcPts val="400"/>
              </a:spcAft>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Edge computing is a computing framework. It aims to conserve resources and speed up response time by moving computational resources like data storage closer to the data source. The IoT accomplishes this by utilizing edge devices like IoT gateways.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100000"/>
              </a:lnSpc>
              <a:spcBef>
                <a:spcPts val="601"/>
              </a:spcBef>
              <a:spcAft>
                <a:spcPts val="400"/>
              </a:spcAft>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Rounded Rectangle 2"/>
          <p:cNvSpPr/>
          <p:nvPr/>
        </p:nvSpPr>
        <p:spPr>
          <a:xfrm>
            <a:off x="443520" y="401760"/>
            <a:ext cx="5703480" cy="82368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19" name="PlaceHolder 1"/>
          <p:cNvSpPr>
            <a:spLocks noGrp="1"/>
          </p:cNvSpPr>
          <p:nvPr>
            <p:ph type="title"/>
          </p:nvPr>
        </p:nvSpPr>
        <p:spPr>
          <a:xfrm>
            <a:off x="1077480" y="377640"/>
            <a:ext cx="9029880" cy="74988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a:rPr>
              <a:t>Features of IoT</a:t>
            </a:r>
            <a:endParaRPr lang="en-US" sz="6000" b="1" strike="noStrike" spc="-1" dirty="0">
              <a:solidFill>
                <a:schemeClr val="dk1"/>
              </a:solidFill>
              <a:latin typeface="Arial"/>
            </a:endParaRPr>
          </a:p>
        </p:txBody>
      </p:sp>
      <p:sp>
        <p:nvSpPr>
          <p:cNvPr id="521" name="PlaceHolder 3"/>
          <p:cNvSpPr>
            <a:spLocks noGrp="1"/>
          </p:cNvSpPr>
          <p:nvPr>
            <p:ph/>
          </p:nvPr>
        </p:nvSpPr>
        <p:spPr>
          <a:xfrm>
            <a:off x="688062" y="1366920"/>
            <a:ext cx="10755517" cy="4852440"/>
          </a:xfrm>
          <a:prstGeom prst="rect">
            <a:avLst/>
          </a:prstGeom>
          <a:noFill/>
          <a:ln w="0">
            <a:noFill/>
          </a:ln>
        </p:spPr>
        <p:txBody>
          <a:bodyPr lIns="90000" tIns="45000" rIns="90000" bIns="45000" anchor="t">
            <a:noAutofit/>
          </a:bodyPr>
          <a:lstStyle/>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Connectivity: Establishes communication between diverse devices via radio waves, Wi-Fi, Bluetooth, or wires, linking IoT with cloud computing, AI, and </a:t>
            </a:r>
            <a:r>
              <a:rPr lang="en-US" sz="2000" strike="noStrike" spc="-1" dirty="0" err="1">
                <a:solidFill>
                  <a:schemeClr val="lt1"/>
                </a:solidFill>
                <a:latin typeface="Calibri" panose="020F0502020204030204" pitchFamily="34" charset="0"/>
                <a:cs typeface="Calibri" panose="020F0502020204030204" pitchFamily="34" charset="0"/>
              </a:rPr>
              <a:t>blockchain</a:t>
            </a:r>
            <a:r>
              <a:rPr lang="en-US" sz="2000" strike="noStrike" spc="-1" dirty="0">
                <a:solidFill>
                  <a:schemeClr val="lt1"/>
                </a:solidFill>
                <a:latin typeface="Calibri" panose="020F0502020204030204" pitchFamily="34" charset="0"/>
                <a:cs typeface="Calibri" panose="020F0502020204030204" pitchFamily="34" charset="0"/>
              </a:rPr>
              <a:t>.</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Scaling: Adapts device numbers dynamically based on demand for optimal system performance.</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Sensing: Uses sensors for environmental data (temperature, light, sound) to automate decision-making.</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Analyzing: Processes raw data through AI for meaningful insights and improved functionality.</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Artificial Intelligence: Integrates machine learning models for devices to understand and adapt to surroundings.</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Smaller Devices: Compact semiconductor chips and sensors deliver precision and performance.</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Dynamic Nature: Adapts to environmental changes, e.g., smart air conditioners adjusting based on sensor data.</a:t>
            </a:r>
            <a:endParaRPr lang="en-US" sz="200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strike="noStrike" spc="-1" dirty="0">
                <a:solidFill>
                  <a:schemeClr val="lt1"/>
                </a:solidFill>
                <a:latin typeface="Calibri" panose="020F0502020204030204" pitchFamily="34" charset="0"/>
                <a:cs typeface="Calibri" panose="020F0502020204030204" pitchFamily="34" charset="0"/>
              </a:rPr>
              <a:t>Active Engagement: Connects devices with cloud computing, AI, and </a:t>
            </a:r>
            <a:r>
              <a:rPr lang="en-US" sz="2000" strike="noStrike" spc="-1" dirty="0" smtClean="0">
                <a:solidFill>
                  <a:schemeClr val="lt1"/>
                </a:solidFill>
                <a:latin typeface="Calibri" panose="020F0502020204030204" pitchFamily="34" charset="0"/>
                <a:cs typeface="Calibri" panose="020F0502020204030204" pitchFamily="34" charset="0"/>
              </a:rPr>
              <a:t>block chain </a:t>
            </a:r>
            <a:r>
              <a:rPr lang="en-US" sz="2000" strike="noStrike" spc="-1" dirty="0">
                <a:solidFill>
                  <a:schemeClr val="lt1"/>
                </a:solidFill>
                <a:latin typeface="Calibri" panose="020F0502020204030204" pitchFamily="34" charset="0"/>
                <a:cs typeface="Calibri" panose="020F0502020204030204" pitchFamily="34" charset="0"/>
              </a:rPr>
              <a:t>for collaborative data manipulation.</a:t>
            </a:r>
            <a:endParaRPr lang="en-US" sz="2000" strike="noStrike" spc="-1" dirty="0">
              <a:solidFill>
                <a:schemeClr val="dk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PlaceHolder 1"/>
          <p:cNvSpPr>
            <a:spLocks noGrp="1"/>
          </p:cNvSpPr>
          <p:nvPr>
            <p:ph/>
          </p:nvPr>
        </p:nvSpPr>
        <p:spPr>
          <a:xfrm>
            <a:off x="597600" y="1270080"/>
            <a:ext cx="10773552" cy="5044320"/>
          </a:xfrm>
          <a:prstGeom prst="rect">
            <a:avLst/>
          </a:prstGeom>
          <a:noFill/>
          <a:ln w="0">
            <a:noFill/>
          </a:ln>
        </p:spPr>
        <p:txBody>
          <a:bodyPr lIns="90000" tIns="45000" rIns="90000" bIns="45000" anchor="t">
            <a:noAutofit/>
          </a:bodyPr>
          <a:lstStyle/>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Smaller Devices: Employs compact devices like semiconductor chips and sensors to efficiently deliver precision and performance, enhancing overall quality of living.</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Dynamic Nature: Adapts to changes in the environment, exemplified by a smart air conditioner adjusting temperature and humidity based on real-time sensor data.</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Active Engagement: Connects devices with technologies like cloud computing, AI, and block chain, fostering collaboration for data manipulation and business use.</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Integration: Combines cross-domain technologies like cloud computing, AI, big data, and deep learning into an interconnected ecosystem, evolving from IoT to the "internet of everything."</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Automated: Emphasizes automation to simplify life and business processes, such as IoT farming systems automating irrigation to reduce water wastage.</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Security: Prioritizes robust security measures to safeguard sensitive information stored and transmitted within IoT systems, ensuring user trust and demand.</a:t>
            </a:r>
            <a:endParaRPr lang="en-US" sz="2000" b="0" strike="noStrike" spc="-1" dirty="0">
              <a:solidFill>
                <a:schemeClr val="dk1"/>
              </a:solidFill>
              <a:latin typeface="Calibri" panose="020F0502020204030204" pitchFamily="34" charset="0"/>
              <a:cs typeface="Calibri" panose="020F0502020204030204" pitchFamily="34" charset="0"/>
            </a:endParaRPr>
          </a:p>
          <a:p>
            <a:pPr marL="571680" indent="-343080" algn="just" defTabSz="914400">
              <a:lnSpc>
                <a:spcPct val="100000"/>
              </a:lnSpc>
              <a:spcBef>
                <a:spcPts val="601"/>
              </a:spcBef>
              <a:spcAft>
                <a:spcPts val="400"/>
              </a:spcAft>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Endpoint Management: Crucial for successful IoT implementation, managing endpoints to prevent system failures, such as unnecessary grocery orders in the absence of users</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24" name="Rounded Rectangle 7"/>
          <p:cNvSpPr/>
          <p:nvPr/>
        </p:nvSpPr>
        <p:spPr>
          <a:xfrm>
            <a:off x="452762" y="446400"/>
            <a:ext cx="6001920" cy="82368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1" strike="noStrike" spc="-1" dirty="0">
                <a:solidFill>
                  <a:schemeClr val="lt1"/>
                </a:solidFill>
                <a:latin typeface="Calibri"/>
              </a:rPr>
              <a:t>Features Of IoT</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Rounded Rectangle 1"/>
          <p:cNvSpPr/>
          <p:nvPr/>
        </p:nvSpPr>
        <p:spPr>
          <a:xfrm>
            <a:off x="488880" y="552240"/>
            <a:ext cx="6300720" cy="59724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6000" b="1" strike="noStrike" spc="-1" dirty="0">
                <a:solidFill>
                  <a:schemeClr val="lt1"/>
                </a:solidFill>
                <a:latin typeface="Calibri"/>
              </a:rPr>
              <a:t>Features Of An IoT</a:t>
            </a:r>
            <a:endParaRPr lang="en-US" sz="6000" b="0" strike="noStrike" spc="-1" dirty="0">
              <a:solidFill>
                <a:srgbClr val="000000"/>
              </a:solidFill>
              <a:latin typeface="Arial"/>
            </a:endParaRPr>
          </a:p>
        </p:txBody>
      </p:sp>
      <p:pic>
        <p:nvPicPr>
          <p:cNvPr id="526" name="Picture 2"/>
          <p:cNvPicPr/>
          <p:nvPr/>
        </p:nvPicPr>
        <p:blipFill>
          <a:blip r:embed="rId2"/>
          <a:stretch/>
        </p:blipFill>
        <p:spPr>
          <a:xfrm>
            <a:off x="778597" y="1412341"/>
            <a:ext cx="10610661" cy="4680641"/>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8" name="Picture 2" descr="C:\Aamir Projects\IOT and Embedded System-Course\Suhail Preparation\LTE Cat-M1Cellular Modulw\Pic-23.PNG"/>
          <p:cNvPicPr/>
          <p:nvPr/>
        </p:nvPicPr>
        <p:blipFill>
          <a:blip r:embed="rId2"/>
          <a:stretch/>
        </p:blipFill>
        <p:spPr>
          <a:xfrm>
            <a:off x="592200" y="1448640"/>
            <a:ext cx="10923808" cy="4653360"/>
          </a:xfrm>
          <a:prstGeom prst="rect">
            <a:avLst/>
          </a:prstGeom>
          <a:ln w="88900" cap="sq" cmpd="thickThin">
            <a:solidFill>
              <a:schemeClr val="accent2"/>
            </a:solidFill>
            <a:prstDash val="solid"/>
            <a:miter lim="800000"/>
          </a:ln>
          <a:effectLst>
            <a:innerShdw blurRad="76200">
              <a:srgbClr val="000000"/>
            </a:innerShdw>
          </a:effectLst>
        </p:spPr>
      </p:pic>
      <p:sp>
        <p:nvSpPr>
          <p:cNvPr id="529" name="Rounded Rectangle 3"/>
          <p:cNvSpPr/>
          <p:nvPr/>
        </p:nvSpPr>
        <p:spPr>
          <a:xfrm>
            <a:off x="347843" y="443520"/>
            <a:ext cx="6532795" cy="67860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6000" b="1" strike="noStrike" spc="-1" dirty="0">
                <a:solidFill>
                  <a:schemeClr val="lt1"/>
                </a:solidFill>
                <a:latin typeface="Calibri"/>
              </a:rPr>
              <a:t>Scenarios Of An IoT</a:t>
            </a:r>
            <a:endParaRPr lang="en-US" sz="6000" b="1"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PlaceHolder 1"/>
          <p:cNvSpPr>
            <a:spLocks noGrp="1"/>
          </p:cNvSpPr>
          <p:nvPr>
            <p:ph/>
          </p:nvPr>
        </p:nvSpPr>
        <p:spPr>
          <a:xfrm>
            <a:off x="645840" y="1738265"/>
            <a:ext cx="6596932" cy="4173295"/>
          </a:xfrm>
          <a:prstGeom prst="rect">
            <a:avLst/>
          </a:prstGeom>
          <a:noFill/>
          <a:ln w="0">
            <a:noFill/>
          </a:ln>
        </p:spPr>
        <p:txBody>
          <a:bodyPr lIns="0" tIns="0" rIns="0" bIns="0" anchor="t">
            <a:normAutofit/>
          </a:bodyPr>
          <a:lstStyle/>
          <a:p>
            <a:pPr marL="571500" indent="-342900" algn="just" defTabSz="914400">
              <a:lnSpc>
                <a:spcPct val="90000"/>
              </a:lnSpc>
              <a:spcBef>
                <a:spcPts val="1001"/>
              </a:spcBef>
              <a:buClr>
                <a:schemeClr val="accent2"/>
              </a:buClr>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Component for interaction and communication with other IoT devices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Component for processing and analysis of operations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Component for Internet interaction</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Component for handling Web services of applications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Component to integrate application services</a:t>
            </a:r>
            <a:endParaRPr lang="en-US" sz="2000" b="0" strike="noStrike" spc="-1" dirty="0">
              <a:solidFill>
                <a:schemeClr val="dk1"/>
              </a:solidFill>
              <a:latin typeface="Calibri" panose="020F0502020204030204" pitchFamily="34" charset="0"/>
              <a:cs typeface="Calibri" panose="020F0502020204030204" pitchFamily="34" charset="0"/>
            </a:endParaRPr>
          </a:p>
          <a:p>
            <a:pPr algn="just"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User interface to access IoT</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31" name="Rounded Rectangle 7"/>
          <p:cNvSpPr/>
          <p:nvPr/>
        </p:nvSpPr>
        <p:spPr>
          <a:xfrm>
            <a:off x="546191" y="461627"/>
            <a:ext cx="5999040" cy="76932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6000" b="1" strike="noStrike" spc="-1" dirty="0">
                <a:solidFill>
                  <a:schemeClr val="lt1"/>
                </a:solidFill>
                <a:latin typeface="Calibri"/>
              </a:rPr>
              <a:t>IoT Components</a:t>
            </a:r>
            <a:endParaRPr lang="en-US" sz="6000" b="0" strike="noStrike" spc="-1" dirty="0">
              <a:solidFill>
                <a:srgbClr val="000000"/>
              </a:solidFill>
              <a:latin typeface="Arial"/>
            </a:endParaRPr>
          </a:p>
        </p:txBody>
      </p:sp>
      <p:pic>
        <p:nvPicPr>
          <p:cNvPr id="532" name="Picture 8"/>
          <p:cNvPicPr/>
          <p:nvPr/>
        </p:nvPicPr>
        <p:blipFill>
          <a:blip r:embed="rId2"/>
          <a:stretch/>
        </p:blipFill>
        <p:spPr>
          <a:xfrm>
            <a:off x="7505280" y="1857960"/>
            <a:ext cx="3974400" cy="3936258"/>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p:nvPr>
        </p:nvSpPr>
        <p:spPr>
          <a:xfrm>
            <a:off x="950759" y="1592280"/>
            <a:ext cx="10483767" cy="4722480"/>
          </a:xfrm>
          <a:prstGeom prst="rect">
            <a:avLst/>
          </a:prstGeom>
          <a:noFill/>
          <a:ln w="0">
            <a:noFill/>
          </a:ln>
        </p:spPr>
        <p:txBody>
          <a:bodyPr lIns="90000" tIns="45000" rIns="90000" bIns="45000" anchor="t">
            <a:normAutofit/>
          </a:bodyPr>
          <a:lstStyle/>
          <a:p>
            <a:pPr marL="228600" indent="0" defTabSz="914400">
              <a:lnSpc>
                <a:spcPct val="90000"/>
              </a:lnSpc>
              <a:spcBef>
                <a:spcPts val="1001"/>
              </a:spcBef>
              <a:buNone/>
              <a:tabLst>
                <a:tab pos="0" algn="l"/>
              </a:tabLst>
            </a:pPr>
            <a:r>
              <a:rPr lang="en-US" sz="2400" b="1" strike="noStrike" spc="-72" dirty="0">
                <a:solidFill>
                  <a:schemeClr val="lt1"/>
                </a:solidFill>
                <a:latin typeface="Calibri" panose="020F0502020204030204" pitchFamily="34" charset="0"/>
                <a:cs typeface="Calibri" panose="020F0502020204030204" pitchFamily="34" charset="0"/>
              </a:rPr>
              <a:t>Industrial IoT</a:t>
            </a:r>
            <a:endParaRPr lang="en-US" sz="24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device connects to an IP network and the global network.</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Communication between the nodes done using regular as well as industry specific technologies.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endParaRPr lang="en-US" sz="28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2400" b="1" strike="noStrike" spc="-72" dirty="0">
                <a:solidFill>
                  <a:schemeClr val="lt1"/>
                </a:solidFill>
                <a:latin typeface="Calibri" panose="020F0502020204030204" pitchFamily="34" charset="0"/>
                <a:cs typeface="Calibri" panose="020F0502020204030204" pitchFamily="34" charset="0"/>
              </a:rPr>
              <a:t>Consumer IoT</a:t>
            </a:r>
            <a:endParaRPr lang="en-US" sz="24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device communicates with in the locally networked devices.</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Local communication is done mainly via Bluetooth, Zigbee or </a:t>
            </a:r>
            <a:r>
              <a:rPr lang="en-US" sz="2000" b="0" strike="noStrike" spc="-1" dirty="0" err="1">
                <a:solidFill>
                  <a:schemeClr val="lt1"/>
                </a:solidFill>
                <a:latin typeface="Calibri" panose="020F0502020204030204" pitchFamily="34" charset="0"/>
                <a:cs typeface="Calibri" panose="020F0502020204030204" pitchFamily="34" charset="0"/>
              </a:rPr>
              <a:t>Wifi</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Generally limited to local communication by a Gateway.</a:t>
            </a: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35" name="Rounded Rectangle 2"/>
          <p:cNvSpPr/>
          <p:nvPr/>
        </p:nvSpPr>
        <p:spPr>
          <a:xfrm>
            <a:off x="416520" y="497880"/>
            <a:ext cx="6346080" cy="74196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r>
              <a:rPr lang="en-US" sz="6000" b="1" strike="noStrike" spc="-1" dirty="0">
                <a:solidFill>
                  <a:schemeClr val="lt1"/>
                </a:solidFill>
                <a:latin typeface="Calibri"/>
              </a:rPr>
              <a:t>IoT </a:t>
            </a:r>
            <a:r>
              <a:rPr lang="en-US" sz="6000" b="1" strike="noStrike" spc="-1" dirty="0" smtClean="0">
                <a:solidFill>
                  <a:schemeClr val="lt1"/>
                </a:solidFill>
                <a:latin typeface="Calibri"/>
              </a:rPr>
              <a:t>Categories</a:t>
            </a:r>
            <a:endParaRPr lang="en-US" sz="6000" b="1"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 name="Rectangle 1"/>
          <p:cNvSpPr/>
          <p:nvPr/>
        </p:nvSpPr>
        <p:spPr>
          <a:xfrm>
            <a:off x="461880" y="439200"/>
            <a:ext cx="5766840" cy="7466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37" name="PlaceHolder 1"/>
          <p:cNvSpPr>
            <a:spLocks noGrp="1"/>
          </p:cNvSpPr>
          <p:nvPr>
            <p:ph/>
          </p:nvPr>
        </p:nvSpPr>
        <p:spPr>
          <a:xfrm>
            <a:off x="860068" y="1518854"/>
            <a:ext cx="8227800" cy="4589280"/>
          </a:xfrm>
          <a:prstGeom prst="rect">
            <a:avLst/>
          </a:prstGeom>
          <a:noFill/>
          <a:ln w="0">
            <a:noFill/>
          </a:ln>
        </p:spPr>
        <p:txBody>
          <a:bodyPr lIns="90000" tIns="45000" rIns="90000" bIns="45000" anchor="t">
            <a:normAutofit/>
          </a:bodyPr>
          <a:lstStyle/>
          <a:p>
            <a:pPr defTabSz="914400">
              <a:lnSpc>
                <a:spcPct val="90000"/>
              </a:lnSpc>
              <a:spcBef>
                <a:spcPts val="1001"/>
              </a:spcBef>
              <a:buClr>
                <a:schemeClr val="accent2"/>
              </a:buClr>
              <a:tabLst>
                <a:tab pos="0" algn="l"/>
              </a:tabLst>
            </a:pPr>
            <a:r>
              <a:rPr lang="en-US" sz="2000" b="0" strike="noStrike" spc="-1" dirty="0" smtClean="0">
                <a:solidFill>
                  <a:schemeClr val="lt1"/>
                </a:solidFill>
                <a:latin typeface="Calibri" panose="020F0502020204030204" pitchFamily="34" charset="0"/>
                <a:cs typeface="Calibri" panose="020F0502020204030204" pitchFamily="34" charset="0"/>
              </a:rPr>
              <a:t>Security </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Interfacing</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Scalability </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Interoperability</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Energy efficiency			                   </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Data storage</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Bandwidth management			</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Data Analytics</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Modeling and Analysis		                 </a:t>
            </a:r>
            <a:endParaRPr lang="en-US" sz="2000" b="0" strike="noStrike" spc="-1" dirty="0">
              <a:solidFill>
                <a:schemeClr val="dk1"/>
              </a:solidFill>
              <a:latin typeface="Calibri" panose="020F0502020204030204" pitchFamily="34" charset="0"/>
              <a:cs typeface="Calibri" panose="020F0502020204030204" pitchFamily="34" charset="0"/>
            </a:endParaRPr>
          </a:p>
          <a:p>
            <a:pPr defTabSz="914400">
              <a:lnSpc>
                <a:spcPct val="90000"/>
              </a:lnSpc>
              <a:spcBef>
                <a:spcPts val="1001"/>
              </a:spcBef>
              <a:buClr>
                <a:schemeClr val="accent2"/>
              </a:buCl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Complexity management (e.g., </a:t>
            </a:r>
            <a:r>
              <a:rPr lang="en-US" sz="2000" b="0" strike="noStrike" spc="-1" dirty="0" smtClean="0">
                <a:solidFill>
                  <a:schemeClr val="lt1"/>
                </a:solidFill>
                <a:latin typeface="Calibri" panose="020F0502020204030204" pitchFamily="34" charset="0"/>
                <a:cs typeface="Calibri" panose="020F0502020204030204" pitchFamily="34" charset="0"/>
              </a:rPr>
              <a:t>SDN)</a:t>
            </a:r>
          </a:p>
          <a:p>
            <a:pPr marL="571500" indent="-342900" defTabSz="914400">
              <a:lnSpc>
                <a:spcPct val="90000"/>
              </a:lnSpc>
              <a:spcBef>
                <a:spcPts val="1001"/>
              </a:spcBef>
              <a:buClr>
                <a:schemeClr val="accent2"/>
              </a:buClr>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39" name="Rectangle 1"/>
          <p:cNvSpPr/>
          <p:nvPr/>
        </p:nvSpPr>
        <p:spPr>
          <a:xfrm>
            <a:off x="1251360" y="305280"/>
            <a:ext cx="4623840" cy="1004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457200">
              <a:lnSpc>
                <a:spcPct val="100000"/>
              </a:lnSpc>
            </a:pPr>
            <a:r>
              <a:rPr lang="en-US" sz="6000" b="1" strike="noStrike" spc="-72">
                <a:solidFill>
                  <a:schemeClr val="lt1"/>
                </a:solidFill>
                <a:latin typeface="Calibri"/>
              </a:rPr>
              <a:t>IoT Challenges</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50000">
              <a:srgbClr val="FAFAFA"/>
            </a:gs>
            <a:gs pos="100000">
              <a:srgbClr val="D0D0D0"/>
            </a:gs>
          </a:gsLst>
          <a:lin ang="5400000"/>
        </a:gradFill>
        <a:effectLst/>
      </p:bgPr>
    </p:bg>
    <p:spTree>
      <p:nvGrpSpPr>
        <p:cNvPr id="1" name=""/>
        <p:cNvGrpSpPr/>
        <p:nvPr/>
      </p:nvGrpSpPr>
      <p:grpSpPr>
        <a:xfrm>
          <a:off x="0" y="0"/>
          <a:ext cx="0" cy="0"/>
          <a:chOff x="0" y="0"/>
          <a:chExt cx="0" cy="0"/>
        </a:xfrm>
      </p:grpSpPr>
      <p:sp>
        <p:nvSpPr>
          <p:cNvPr id="421" name="PlaceHolder 1"/>
          <p:cNvSpPr>
            <a:spLocks noGrp="1"/>
          </p:cNvSpPr>
          <p:nvPr>
            <p:ph type="title"/>
          </p:nvPr>
        </p:nvSpPr>
        <p:spPr>
          <a:xfrm>
            <a:off x="3722040" y="323460"/>
            <a:ext cx="6791040" cy="96948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US" sz="6000" b="1" strike="noStrike" spc="-1" dirty="0">
                <a:solidFill>
                  <a:schemeClr val="lt1"/>
                </a:solidFill>
                <a:latin typeface="Calibri"/>
                <a:ea typeface="Tahoma"/>
              </a:rPr>
              <a:t>Overview</a:t>
            </a:r>
            <a:endParaRPr lang="en-US" sz="6000" b="0" strike="noStrike" spc="-1" dirty="0">
              <a:solidFill>
                <a:schemeClr val="dk1"/>
              </a:solidFill>
              <a:latin typeface="Arial"/>
            </a:endParaRPr>
          </a:p>
        </p:txBody>
      </p:sp>
      <p:sp>
        <p:nvSpPr>
          <p:cNvPr id="422" name="PlaceHolder 2"/>
          <p:cNvSpPr>
            <a:spLocks noGrp="1"/>
          </p:cNvSpPr>
          <p:nvPr>
            <p:ph type="subTitle"/>
          </p:nvPr>
        </p:nvSpPr>
        <p:spPr>
          <a:xfrm>
            <a:off x="2064105" y="1617300"/>
            <a:ext cx="9795600" cy="4796658"/>
          </a:xfrm>
          <a:prstGeom prst="rect">
            <a:avLst/>
          </a:prstGeom>
          <a:noFill/>
          <a:ln w="0">
            <a:noFill/>
          </a:ln>
        </p:spPr>
        <p:txBody>
          <a:bodyPr lIns="0" tIns="0" rIns="0" bIns="0" anchor="t">
            <a:noAutofit/>
          </a:bodyPr>
          <a:lstStyle/>
          <a:p>
            <a:pPr marL="457560" indent="-343080" defTabSz="914400">
              <a:lnSpc>
                <a:spcPct val="90000"/>
              </a:lnSpc>
              <a:spcBef>
                <a:spcPts val="1001"/>
              </a:spcBef>
              <a:spcAft>
                <a:spcPts val="799"/>
              </a:spcAft>
              <a:buClr>
                <a:schemeClr val="accent2"/>
              </a:buClr>
              <a:buFont typeface="Wingdings" charset="2"/>
              <a:buChar char=""/>
            </a:pPr>
            <a:r>
              <a:rPr lang="en-US" sz="2400" b="1" strike="noStrike" spc="293" dirty="0">
                <a:solidFill>
                  <a:schemeClr val="lt1"/>
                </a:solidFill>
                <a:latin typeface="Calibri"/>
              </a:rPr>
              <a:t>Input-Output Devices, Sensors, and </a:t>
            </a:r>
            <a:r>
              <a:rPr lang="en-US" sz="2400" b="1" strike="noStrike" spc="293" dirty="0" smtClean="0">
                <a:solidFill>
                  <a:schemeClr val="lt1"/>
                </a:solidFill>
                <a:latin typeface="Calibri"/>
              </a:rPr>
              <a:t>Actuators.</a:t>
            </a:r>
            <a:endParaRPr lang="en-US" sz="2400" b="1" strike="noStrike" spc="-1" dirty="0">
              <a:solidFill>
                <a:srgbClr val="000000"/>
              </a:solidFill>
              <a:latin typeface="Arial"/>
            </a:endParaRPr>
          </a:p>
          <a:p>
            <a:pPr marL="800280" lvl="1" indent="-228600" defTabSz="914400">
              <a:lnSpc>
                <a:spcPct val="90000"/>
              </a:lnSpc>
              <a:spcBef>
                <a:spcPts val="499"/>
              </a:spcBef>
              <a:spcAft>
                <a:spcPts val="799"/>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All sensors available in market, gps, magnetometer, loadcells, </a:t>
            </a:r>
            <a:r>
              <a:rPr lang="en-US" sz="2000" b="0" strike="noStrike" spc="-1" dirty="0" smtClean="0">
                <a:solidFill>
                  <a:schemeClr val="lt1"/>
                </a:solidFill>
                <a:latin typeface="Calibri" panose="020F0502020204030204" pitchFamily="34" charset="0"/>
                <a:cs typeface="Calibri" panose="020F0502020204030204" pitchFamily="34" charset="0"/>
              </a:rPr>
              <a:t>thermocouples.</a:t>
            </a:r>
            <a:endParaRPr lang="en-US" sz="2000" b="0" strike="noStrike" spc="-1" dirty="0">
              <a:solidFill>
                <a:srgbClr val="000000"/>
              </a:solidFill>
              <a:latin typeface="Calibri" panose="020F0502020204030204" pitchFamily="34" charset="0"/>
              <a:cs typeface="Calibri" panose="020F0502020204030204" pitchFamily="34" charset="0"/>
            </a:endParaRPr>
          </a:p>
          <a:p>
            <a:pPr marL="800280" lvl="1" indent="-228600" defTabSz="914400">
              <a:lnSpc>
                <a:spcPct val="90000"/>
              </a:lnSpc>
              <a:spcBef>
                <a:spcPts val="499"/>
              </a:spcBef>
              <a:spcAft>
                <a:spcPts val="799"/>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DC, BLDC motors, solenoids, </a:t>
            </a:r>
            <a:r>
              <a:rPr lang="en-US" sz="2000" b="0" strike="noStrike" spc="-1" dirty="0" smtClean="0">
                <a:solidFill>
                  <a:schemeClr val="lt1"/>
                </a:solidFill>
                <a:latin typeface="Calibri" panose="020F0502020204030204" pitchFamily="34" charset="0"/>
                <a:cs typeface="Calibri" panose="020F0502020204030204" pitchFamily="34" charset="0"/>
              </a:rPr>
              <a:t>relays.</a:t>
            </a:r>
            <a:endParaRPr lang="en-US" sz="2000" b="0" strike="noStrike" spc="-1" dirty="0">
              <a:solidFill>
                <a:srgbClr val="000000"/>
              </a:solidFill>
              <a:latin typeface="Calibri" panose="020F0502020204030204" pitchFamily="34" charset="0"/>
              <a:cs typeface="Calibri" panose="020F0502020204030204" pitchFamily="34" charset="0"/>
            </a:endParaRPr>
          </a:p>
          <a:p>
            <a:pPr marL="457560" indent="-343080" defTabSz="914400">
              <a:lnSpc>
                <a:spcPct val="90000"/>
              </a:lnSpc>
              <a:spcBef>
                <a:spcPts val="1001"/>
              </a:spcBef>
              <a:spcAft>
                <a:spcPts val="799"/>
              </a:spcAft>
              <a:buClr>
                <a:schemeClr val="accent2"/>
              </a:buClr>
              <a:buFont typeface="Wingdings" charset="2"/>
              <a:buChar char=""/>
            </a:pPr>
            <a:r>
              <a:rPr lang="en-US" sz="2400" b="1" strike="noStrike" spc="293" dirty="0">
                <a:solidFill>
                  <a:schemeClr val="lt1"/>
                </a:solidFill>
                <a:latin typeface="Calibri" panose="020F0502020204030204" pitchFamily="34" charset="0"/>
                <a:cs typeface="Calibri" panose="020F0502020204030204" pitchFamily="34" charset="0"/>
              </a:rPr>
              <a:t>IoT with Arduino + ESP32 Core few </a:t>
            </a:r>
            <a:r>
              <a:rPr lang="en-US" sz="2400" b="1" strike="noStrike" spc="293" dirty="0" smtClean="0">
                <a:solidFill>
                  <a:schemeClr val="lt1"/>
                </a:solidFill>
                <a:latin typeface="Calibri" panose="020F0502020204030204" pitchFamily="34" charset="0"/>
                <a:cs typeface="Calibri" panose="020F0502020204030204" pitchFamily="34" charset="0"/>
              </a:rPr>
              <a:t>weeks.</a:t>
            </a:r>
            <a:endParaRPr lang="en-US" sz="2400" b="1" strike="noStrike" spc="-1" dirty="0">
              <a:solidFill>
                <a:srgbClr val="000000"/>
              </a:solidFill>
              <a:latin typeface="Calibri" panose="020F0502020204030204" pitchFamily="34" charset="0"/>
              <a:cs typeface="Calibri" panose="020F0502020204030204" pitchFamily="34" charset="0"/>
            </a:endParaRPr>
          </a:p>
          <a:p>
            <a:pPr marL="817200" lvl="1" indent="-228600" algn="just" defTabSz="914400">
              <a:lnSpc>
                <a:spcPct val="90000"/>
              </a:lnSpc>
              <a:spcBef>
                <a:spcPts val="499"/>
              </a:spcBef>
              <a:buClr>
                <a:schemeClr val="accent2"/>
              </a:buClr>
              <a:buFont typeface="Arial"/>
              <a:buChar char="•"/>
            </a:pPr>
            <a:r>
              <a:rPr lang="en-US" sz="2000" b="0" strike="noStrike" spc="-1" dirty="0">
                <a:solidFill>
                  <a:schemeClr val="lt1"/>
                </a:solidFill>
                <a:latin typeface="Calibri" panose="020F0502020204030204" pitchFamily="34" charset="0"/>
                <a:ea typeface="Calibri"/>
                <a:cs typeface="Calibri" panose="020F0502020204030204" pitchFamily="34" charset="0"/>
              </a:rPr>
              <a:t>Hardware design and </a:t>
            </a:r>
            <a:r>
              <a:rPr lang="en-US" sz="2000" b="0" strike="noStrike" spc="-1" dirty="0" smtClean="0">
                <a:solidFill>
                  <a:schemeClr val="lt1"/>
                </a:solidFill>
                <a:latin typeface="Calibri" panose="020F0502020204030204" pitchFamily="34" charset="0"/>
                <a:ea typeface="Calibri"/>
                <a:cs typeface="Calibri" panose="020F0502020204030204" pitchFamily="34" charset="0"/>
              </a:rPr>
              <a:t>development.</a:t>
            </a:r>
            <a:endParaRPr lang="en-US" sz="2000" b="0" strike="noStrike" spc="-1" dirty="0">
              <a:solidFill>
                <a:srgbClr val="000000"/>
              </a:solidFill>
              <a:latin typeface="Calibri" panose="020F0502020204030204" pitchFamily="34" charset="0"/>
              <a:cs typeface="Calibri" panose="020F0502020204030204" pitchFamily="34" charset="0"/>
            </a:endParaRPr>
          </a:p>
          <a:p>
            <a:pPr marL="817200" lvl="1" indent="-228600" algn="just" defTabSz="914400">
              <a:lnSpc>
                <a:spcPct val="90000"/>
              </a:lnSpc>
              <a:spcBef>
                <a:spcPts val="499"/>
              </a:spcBef>
              <a:buClr>
                <a:schemeClr val="accent2"/>
              </a:buClr>
              <a:buFont typeface="Arial"/>
              <a:buChar char="•"/>
            </a:pPr>
            <a:r>
              <a:rPr lang="en-US" sz="2000" b="0" strike="noStrike" spc="-1" dirty="0">
                <a:solidFill>
                  <a:schemeClr val="lt1"/>
                </a:solidFill>
                <a:latin typeface="Calibri" panose="020F0502020204030204" pitchFamily="34" charset="0"/>
                <a:ea typeface="Calibri"/>
                <a:cs typeface="Calibri" panose="020F0502020204030204" pitchFamily="34" charset="0"/>
              </a:rPr>
              <a:t>Industrial </a:t>
            </a:r>
            <a:r>
              <a:rPr lang="en-US" sz="2000" b="0" strike="noStrike" spc="-1" dirty="0" smtClean="0">
                <a:solidFill>
                  <a:schemeClr val="lt1"/>
                </a:solidFill>
                <a:latin typeface="Calibri" panose="020F0502020204030204" pitchFamily="34" charset="0"/>
                <a:ea typeface="Calibri"/>
                <a:cs typeface="Calibri" panose="020F0502020204030204" pitchFamily="34" charset="0"/>
              </a:rPr>
              <a:t>automation.</a:t>
            </a:r>
            <a:endParaRPr lang="en-US" sz="2000" b="0" strike="noStrike" spc="-1" dirty="0">
              <a:solidFill>
                <a:srgbClr val="000000"/>
              </a:solidFill>
              <a:latin typeface="Calibri" panose="020F0502020204030204" pitchFamily="34" charset="0"/>
              <a:cs typeface="Calibri" panose="020F0502020204030204" pitchFamily="34" charset="0"/>
            </a:endParaRPr>
          </a:p>
          <a:p>
            <a:pPr marL="817200" lvl="1" indent="-228600" algn="just" defTabSz="914400">
              <a:lnSpc>
                <a:spcPct val="90000"/>
              </a:lnSpc>
              <a:spcBef>
                <a:spcPts val="499"/>
              </a:spcBef>
              <a:buClr>
                <a:schemeClr val="accent2"/>
              </a:buClr>
              <a:buFont typeface="Arial"/>
              <a:buChar char="•"/>
            </a:pPr>
            <a:r>
              <a:rPr lang="en-US" sz="2000" b="0" strike="noStrike" spc="-1" dirty="0">
                <a:solidFill>
                  <a:schemeClr val="lt1"/>
                </a:solidFill>
                <a:latin typeface="Calibri" panose="020F0502020204030204" pitchFamily="34" charset="0"/>
                <a:ea typeface="Calibri"/>
                <a:cs typeface="Calibri" panose="020F0502020204030204" pitchFamily="34" charset="0"/>
              </a:rPr>
              <a:t>Embedded systems using C/C</a:t>
            </a:r>
            <a:r>
              <a:rPr lang="en-US" sz="2000" b="0" strike="noStrike" spc="-1" dirty="0" smtClean="0">
                <a:solidFill>
                  <a:schemeClr val="lt1"/>
                </a:solidFill>
                <a:latin typeface="Calibri" panose="020F0502020204030204" pitchFamily="34" charset="0"/>
                <a:ea typeface="Calibri"/>
                <a:cs typeface="Calibri" panose="020F0502020204030204" pitchFamily="34" charset="0"/>
              </a:rPr>
              <a:t>++. </a:t>
            </a:r>
            <a:endParaRPr lang="en-US" sz="2000" b="0" strike="noStrike" spc="-1" dirty="0">
              <a:solidFill>
                <a:srgbClr val="000000"/>
              </a:solidFill>
              <a:latin typeface="Calibri" panose="020F0502020204030204" pitchFamily="34" charset="0"/>
              <a:cs typeface="Calibri" panose="020F0502020204030204" pitchFamily="34" charset="0"/>
            </a:endParaRPr>
          </a:p>
          <a:p>
            <a:pPr marL="817200" lvl="1" indent="-228600" algn="just" defTabSz="914400">
              <a:lnSpc>
                <a:spcPct val="90000"/>
              </a:lnSpc>
              <a:spcBef>
                <a:spcPts val="499"/>
              </a:spcBef>
              <a:buClr>
                <a:schemeClr val="accent2"/>
              </a:buClr>
              <a:buFont typeface="Arial"/>
              <a:buChar char="•"/>
            </a:pPr>
            <a:r>
              <a:rPr lang="en-US" sz="2000" b="0" strike="noStrike" spc="-1" dirty="0">
                <a:solidFill>
                  <a:schemeClr val="lt1"/>
                </a:solidFill>
                <a:latin typeface="Calibri" panose="020F0502020204030204" pitchFamily="34" charset="0"/>
                <a:ea typeface="Calibri"/>
                <a:cs typeface="Calibri" panose="020F0502020204030204" pitchFamily="34" charset="0"/>
              </a:rPr>
              <a:t>Android for user </a:t>
            </a:r>
            <a:r>
              <a:rPr lang="en-US" sz="2000" b="0" strike="noStrike" spc="-1" dirty="0" smtClean="0">
                <a:solidFill>
                  <a:schemeClr val="lt1"/>
                </a:solidFill>
                <a:latin typeface="Calibri" panose="020F0502020204030204" pitchFamily="34" charset="0"/>
                <a:ea typeface="Calibri"/>
                <a:cs typeface="Calibri" panose="020F0502020204030204" pitchFamily="34" charset="0"/>
              </a:rPr>
              <a:t>interface.</a:t>
            </a:r>
            <a:endParaRPr lang="en-US" sz="2000" b="0" strike="noStrike" spc="-1" dirty="0">
              <a:solidFill>
                <a:srgbClr val="000000"/>
              </a:solidFill>
              <a:latin typeface="Calibri" panose="020F0502020204030204" pitchFamily="34" charset="0"/>
              <a:cs typeface="Calibri" panose="020F0502020204030204" pitchFamily="34" charset="0"/>
            </a:endParaRPr>
          </a:p>
          <a:p>
            <a:pPr marL="817200" lvl="1" indent="-228600" algn="just" defTabSz="914400">
              <a:lnSpc>
                <a:spcPct val="90000"/>
              </a:lnSpc>
              <a:spcBef>
                <a:spcPts val="499"/>
              </a:spcBef>
              <a:buClr>
                <a:schemeClr val="accent2"/>
              </a:buClr>
              <a:buFont typeface="Arial"/>
              <a:buChar char="•"/>
            </a:pPr>
            <a:r>
              <a:rPr lang="en-US" sz="2000" b="0" strike="noStrike" spc="-1" dirty="0">
                <a:solidFill>
                  <a:schemeClr val="lt1"/>
                </a:solidFill>
                <a:latin typeface="Calibri" panose="020F0502020204030204" pitchFamily="34" charset="0"/>
                <a:ea typeface="Calibri"/>
                <a:cs typeface="Calibri" panose="020F0502020204030204" pitchFamily="34" charset="0"/>
              </a:rPr>
              <a:t>Web development for </a:t>
            </a:r>
            <a:r>
              <a:rPr lang="en-US" sz="2000" b="0" strike="noStrike" spc="-1" dirty="0" smtClean="0">
                <a:solidFill>
                  <a:schemeClr val="lt1"/>
                </a:solidFill>
                <a:latin typeface="Calibri" panose="020F0502020204030204" pitchFamily="34" charset="0"/>
                <a:ea typeface="Calibri"/>
                <a:cs typeface="Calibri" panose="020F0502020204030204" pitchFamily="34" charset="0"/>
              </a:rPr>
              <a:t>dashboard.</a:t>
            </a:r>
            <a:endParaRPr lang="en-US" sz="2000" b="0" strike="noStrike" spc="-1" dirty="0">
              <a:solidFill>
                <a:srgbClr val="000000"/>
              </a:solidFill>
              <a:latin typeface="Calibri" panose="020F0502020204030204" pitchFamily="34" charset="0"/>
              <a:cs typeface="Calibri" panose="020F0502020204030204" pitchFamily="34" charset="0"/>
            </a:endParaRPr>
          </a:p>
          <a:p>
            <a:pPr marL="457560" indent="-343080" defTabSz="914400">
              <a:lnSpc>
                <a:spcPct val="90000"/>
              </a:lnSpc>
              <a:spcBef>
                <a:spcPts val="1001"/>
              </a:spcBef>
              <a:spcAft>
                <a:spcPts val="799"/>
              </a:spcAft>
              <a:buClr>
                <a:schemeClr val="accent2"/>
              </a:buClr>
              <a:buFont typeface="Wingdings" charset="2"/>
              <a:buChar char=""/>
            </a:pPr>
            <a:r>
              <a:rPr lang="en-US" sz="2000" b="1" strike="noStrike" spc="293" dirty="0">
                <a:solidFill>
                  <a:schemeClr val="lt1"/>
                </a:solidFill>
                <a:latin typeface="Calibri" panose="020F0502020204030204" pitchFamily="34" charset="0"/>
                <a:ea typeface="Calibri"/>
                <a:cs typeface="Calibri" panose="020F0502020204030204" pitchFamily="34" charset="0"/>
              </a:rPr>
              <a:t>PCB Design, Machinery, and </a:t>
            </a:r>
            <a:r>
              <a:rPr lang="en-US" sz="2000" b="1" strike="noStrike" spc="293" dirty="0" smtClean="0">
                <a:solidFill>
                  <a:schemeClr val="lt1"/>
                </a:solidFill>
                <a:latin typeface="Calibri" panose="020F0502020204030204" pitchFamily="34" charset="0"/>
                <a:ea typeface="Calibri"/>
                <a:cs typeface="Calibri" panose="020F0502020204030204" pitchFamily="34" charset="0"/>
              </a:rPr>
              <a:t>Processing.</a:t>
            </a:r>
            <a:endParaRPr lang="en-US" sz="2000" b="1" strike="noStrike" spc="-1" dirty="0">
              <a:solidFill>
                <a:srgbClr val="000000"/>
              </a:solidFill>
              <a:latin typeface="Calibri" panose="020F0502020204030204" pitchFamily="34" charset="0"/>
              <a:cs typeface="Calibri" panose="020F0502020204030204" pitchFamily="34" charset="0"/>
            </a:endParaRPr>
          </a:p>
          <a:p>
            <a:pPr marL="457560" indent="-343080" defTabSz="914400">
              <a:lnSpc>
                <a:spcPct val="90000"/>
              </a:lnSpc>
              <a:spcBef>
                <a:spcPts val="1001"/>
              </a:spcBef>
              <a:spcAft>
                <a:spcPts val="799"/>
              </a:spcAft>
              <a:buClr>
                <a:schemeClr val="accent2"/>
              </a:buClr>
              <a:buFont typeface="Wingdings" charset="2"/>
              <a:buChar char=""/>
            </a:pPr>
            <a:r>
              <a:rPr lang="en-US" sz="2000" b="1" strike="noStrike" spc="293" dirty="0">
                <a:solidFill>
                  <a:schemeClr val="lt1"/>
                </a:solidFill>
                <a:latin typeface="Calibri" panose="020F0502020204030204" pitchFamily="34" charset="0"/>
                <a:ea typeface="Calibri"/>
                <a:cs typeface="Calibri" panose="020F0502020204030204" pitchFamily="34" charset="0"/>
              </a:rPr>
              <a:t>Prototype and 3D </a:t>
            </a:r>
            <a:r>
              <a:rPr lang="en-US" sz="2000" b="1" strike="noStrike" spc="293" dirty="0" smtClean="0">
                <a:solidFill>
                  <a:schemeClr val="lt1"/>
                </a:solidFill>
                <a:latin typeface="Calibri" panose="020F0502020204030204" pitchFamily="34" charset="0"/>
                <a:ea typeface="Calibri"/>
                <a:cs typeface="Calibri" panose="020F0502020204030204" pitchFamily="34" charset="0"/>
              </a:rPr>
              <a:t>Printing.</a:t>
            </a:r>
            <a:endParaRPr lang="en-US" sz="2000" b="1" strike="noStrike" spc="-1" dirty="0">
              <a:solidFill>
                <a:srgbClr val="000000"/>
              </a:solidFill>
              <a:latin typeface="Calibri" panose="020F0502020204030204" pitchFamily="34" charset="0"/>
              <a:cs typeface="Calibri" panose="020F0502020204030204" pitchFamily="34" charset="0"/>
            </a:endParaRPr>
          </a:p>
        </p:txBody>
      </p:sp>
      <p:sp>
        <p:nvSpPr>
          <p:cNvPr id="423" name="Picture 11"/>
          <p:cNvSpPr/>
          <p:nvPr/>
        </p:nvSpPr>
        <p:spPr>
          <a:xfrm>
            <a:off x="3722040" y="161280"/>
            <a:ext cx="1638360" cy="129384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Rectangle 1"/>
          <p:cNvSpPr/>
          <p:nvPr/>
        </p:nvSpPr>
        <p:spPr>
          <a:xfrm>
            <a:off x="376920" y="501840"/>
            <a:ext cx="5706720" cy="77544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41" name="PlaceHolder 1"/>
          <p:cNvSpPr>
            <a:spLocks noGrp="1"/>
          </p:cNvSpPr>
          <p:nvPr>
            <p:ph type="title"/>
          </p:nvPr>
        </p:nvSpPr>
        <p:spPr>
          <a:xfrm>
            <a:off x="706320" y="401040"/>
            <a:ext cx="5196240" cy="9774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a:solidFill>
                  <a:schemeClr val="lt1"/>
                </a:solidFill>
                <a:latin typeface="Calibri"/>
              </a:rPr>
              <a:t>Considerations</a:t>
            </a:r>
            <a:r>
              <a:rPr sz="6000"/>
              <a:t/>
            </a:r>
            <a:br>
              <a:rPr sz="6000"/>
            </a:br>
            <a:endParaRPr lang="en-US" sz="6000" b="0" strike="noStrike" spc="-1">
              <a:solidFill>
                <a:schemeClr val="dk1"/>
              </a:solidFill>
              <a:latin typeface="Arial"/>
            </a:endParaRPr>
          </a:p>
        </p:txBody>
      </p:sp>
      <p:sp>
        <p:nvSpPr>
          <p:cNvPr id="542" name="PlaceHolder 2"/>
          <p:cNvSpPr>
            <a:spLocks noGrp="1"/>
          </p:cNvSpPr>
          <p:nvPr>
            <p:ph/>
          </p:nvPr>
        </p:nvSpPr>
        <p:spPr>
          <a:xfrm>
            <a:off x="706320" y="1378080"/>
            <a:ext cx="10610512" cy="1790633"/>
          </a:xfrm>
          <a:prstGeom prst="rect">
            <a:avLst/>
          </a:prstGeom>
          <a:noFill/>
          <a:ln w="0">
            <a:noFill/>
          </a:ln>
        </p:spPr>
        <p:txBody>
          <a:bodyPr lIns="90000" tIns="45000" rIns="90000" bIns="45000" anchor="t">
            <a:noAutofit/>
          </a:bodyPr>
          <a:lstStyle/>
          <a:p>
            <a:pPr marL="228600" indent="-228600" algn="just"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Communication between the IoT devices and the outside world dictates the network architecture.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Choice of communication technology dictates the IoT device hardware requirements and costs.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Due to the presence of numerous applications of IoT enabled devices, a single networking paradigm not sufficient to address all the needs of the consumer or the IoT device.</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095" y="3036094"/>
            <a:ext cx="10157988" cy="3139712"/>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Rectangle 1"/>
          <p:cNvSpPr/>
          <p:nvPr/>
        </p:nvSpPr>
        <p:spPr>
          <a:xfrm>
            <a:off x="172080" y="561600"/>
            <a:ext cx="6771600" cy="7153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914400">
              <a:lnSpc>
                <a:spcPct val="100000"/>
              </a:lnSpc>
            </a:pPr>
            <a:endParaRPr lang="en-US" sz="1800" b="0" strike="noStrike" spc="-1">
              <a:solidFill>
                <a:schemeClr val="lt1"/>
              </a:solidFill>
              <a:latin typeface="Arial"/>
            </a:endParaRPr>
          </a:p>
        </p:txBody>
      </p:sp>
      <p:sp>
        <p:nvSpPr>
          <p:cNvPr id="545" name="PlaceHolder 1"/>
          <p:cNvSpPr>
            <a:spLocks noGrp="1"/>
          </p:cNvSpPr>
          <p:nvPr>
            <p:ph type="title"/>
          </p:nvPr>
        </p:nvSpPr>
        <p:spPr>
          <a:xfrm>
            <a:off x="172080" y="561600"/>
            <a:ext cx="7822800" cy="82296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5400" b="1" strike="noStrike" spc="-72">
                <a:solidFill>
                  <a:schemeClr val="lt1"/>
                </a:solidFill>
                <a:latin typeface="Calibri"/>
              </a:rPr>
              <a:t>Complexity of Networks</a:t>
            </a:r>
            <a:endParaRPr lang="en-US" sz="5400" b="0" strike="noStrike" spc="-1">
              <a:solidFill>
                <a:schemeClr val="dk1"/>
              </a:solidFill>
              <a:latin typeface="Arial"/>
            </a:endParaRPr>
          </a:p>
        </p:txBody>
      </p:sp>
      <p:sp>
        <p:nvSpPr>
          <p:cNvPr id="546" name="PlaceHolder 2"/>
          <p:cNvSpPr>
            <a:spLocks noGrp="1"/>
          </p:cNvSpPr>
          <p:nvPr>
            <p:ph/>
          </p:nvPr>
        </p:nvSpPr>
        <p:spPr>
          <a:xfrm>
            <a:off x="814680" y="1689120"/>
            <a:ext cx="6716520" cy="4092120"/>
          </a:xfrm>
          <a:prstGeom prst="rect">
            <a:avLst/>
          </a:prstGeom>
          <a:noFill/>
          <a:ln w="0">
            <a:noFill/>
          </a:ln>
        </p:spPr>
        <p:txBody>
          <a:bodyPr lIns="90000" tIns="45000" rIns="90000" bIns="45000" anchor="t">
            <a:noAutofit/>
          </a:bodyPr>
          <a:lstStyle/>
          <a:p>
            <a:pPr marL="228600" indent="-228600"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Growth of Networks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Interference among devices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Network management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Heterogeneity in the networks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Protocols standardization within networks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100000"/>
              </a:lnSpc>
              <a:spcBef>
                <a:spcPts val="601"/>
              </a:spcBef>
              <a:spcAft>
                <a:spcPts val="400"/>
              </a:spcAft>
              <a:buClr>
                <a:schemeClr val="accent2"/>
              </a:buClr>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sp>
        <p:nvSpPr>
          <p:cNvPr id="547" name="PlaceHolder 3"/>
          <p:cNvSpPr>
            <a:spLocks noGrp="1"/>
          </p:cNvSpPr>
          <p:nvPr>
            <p:ph type="sldNum" idx="23"/>
          </p:nvPr>
        </p:nvSpPr>
        <p:spPr>
          <a:xfrm>
            <a:off x="11787120" y="6315120"/>
            <a:ext cx="404280" cy="363240"/>
          </a:xfrm>
          <a:prstGeom prst="rect">
            <a:avLst/>
          </a:prstGeom>
          <a:noFill/>
          <a:ln w="0">
            <a:noFill/>
          </a:ln>
        </p:spPr>
        <p:txBody>
          <a:bodyPr lIns="90000" tIns="45000" rIns="90000" bIns="45000" anchor="t">
            <a:noAutofit/>
          </a:bodyPr>
          <a:lstStyle>
            <a:lvl1pPr indent="0" defTabSz="914400">
              <a:lnSpc>
                <a:spcPct val="100000"/>
              </a:lnSpc>
              <a:buNone/>
              <a:defRPr lang="en-US" sz="1800" b="0" strike="noStrike" spc="-1">
                <a:solidFill>
                  <a:schemeClr val="dk1"/>
                </a:solidFill>
                <a:latin typeface="Arial"/>
              </a:defRPr>
            </a:lvl1pPr>
          </a:lstStyle>
          <a:p>
            <a:pPr indent="0" defTabSz="914400">
              <a:lnSpc>
                <a:spcPct val="100000"/>
              </a:lnSpc>
              <a:buNone/>
            </a:pPr>
            <a:fld id="{EE77136E-9F79-4B07-8E02-46DD4CE796F6}" type="slidenum">
              <a:rPr lang="en-US" sz="1800" b="0" strike="noStrike" spc="-1">
                <a:solidFill>
                  <a:schemeClr val="dk1"/>
                </a:solidFill>
                <a:latin typeface="Arial"/>
              </a:rPr>
              <a:t>31</a:t>
            </a:fld>
            <a:endParaRPr lang="en-US" sz="1800" b="0" strike="noStrike" spc="-1">
              <a:solidFill>
                <a:srgbClr val="000000"/>
              </a:solidFill>
              <a:latin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PlaceHolder 1"/>
          <p:cNvSpPr>
            <a:spLocks noGrp="1"/>
          </p:cNvSpPr>
          <p:nvPr>
            <p:ph/>
          </p:nvPr>
        </p:nvSpPr>
        <p:spPr>
          <a:xfrm>
            <a:off x="722879" y="1362907"/>
            <a:ext cx="10566791" cy="4852493"/>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Traffic and load management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Variations in wireless networks – Wireless Body Area Networks and other Personal Area Networks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Interoperability</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Network management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Overlay networks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r>
              <a:rPr lang="en-US" sz="3200" b="1" strike="noStrike" spc="-72" dirty="0">
                <a:solidFill>
                  <a:schemeClr val="lt1"/>
                </a:solidFill>
                <a:latin typeface="Calibri" panose="020F0502020204030204" pitchFamily="34" charset="0"/>
                <a:cs typeface="Calibri" panose="020F0502020204030204" pitchFamily="34" charset="0"/>
              </a:rPr>
              <a:t>Scalability</a:t>
            </a:r>
            <a:endParaRPr lang="en-US" sz="32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Flexibility within internet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integration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Large scale deployment</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accent2"/>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Real-time connectivity of billions of devices</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defTabSz="914400">
              <a:lnSpc>
                <a:spcPct val="90000"/>
              </a:lnSpc>
              <a:spcBef>
                <a:spcPts val="1001"/>
              </a:spcBef>
              <a:buNone/>
              <a:tabLst>
                <a:tab pos="0" algn="l"/>
              </a:tabLst>
            </a:pPr>
            <a:endParaRPr lang="en-US" sz="1700" b="0" strike="noStrike" spc="-1" dirty="0">
              <a:solidFill>
                <a:schemeClr val="dk1"/>
              </a:solidFill>
              <a:latin typeface="Calibri" panose="020F0502020204030204" pitchFamily="34" charset="0"/>
              <a:cs typeface="Calibri" panose="020F0502020204030204" pitchFamily="34" charset="0"/>
            </a:endParaRPr>
          </a:p>
        </p:txBody>
      </p:sp>
      <p:sp>
        <p:nvSpPr>
          <p:cNvPr id="551" name="Rectangle 1"/>
          <p:cNvSpPr/>
          <p:nvPr/>
        </p:nvSpPr>
        <p:spPr>
          <a:xfrm>
            <a:off x="468764" y="358867"/>
            <a:ext cx="5959440" cy="100404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457200">
              <a:lnSpc>
                <a:spcPct val="100000"/>
              </a:lnSpc>
            </a:pPr>
            <a:r>
              <a:rPr lang="en-US" sz="6000" b="1" strike="noStrike" spc="-72" dirty="0">
                <a:solidFill>
                  <a:schemeClr val="lt1"/>
                </a:solidFill>
                <a:latin typeface="Calibri"/>
              </a:rPr>
              <a:t>Wireless Networks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2"/>
          <p:cNvSpPr>
            <a:spLocks noGrp="1"/>
          </p:cNvSpPr>
          <p:nvPr>
            <p:ph/>
          </p:nvPr>
        </p:nvSpPr>
        <p:spPr>
          <a:xfrm>
            <a:off x="144856" y="1431000"/>
            <a:ext cx="8139065" cy="4964354"/>
          </a:xfrm>
          <a:prstGeom prst="rect">
            <a:avLst/>
          </a:prstGeom>
          <a:noFill/>
          <a:ln w="0">
            <a:noFill/>
          </a:ln>
        </p:spPr>
        <p:txBody>
          <a:bodyPr lIns="90000" tIns="45000" rIns="90000" bIns="45000" anchor="t">
            <a:normAutofit/>
          </a:bodyPr>
          <a:lstStyle/>
          <a:p>
            <a:pPr marL="228600" indent="0" algn="just" defTabSz="914400">
              <a:lnSpc>
                <a:spcPct val="90000"/>
              </a:lnSpc>
              <a:spcBef>
                <a:spcPts val="1001"/>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Internet of Things (IoT) introduces specific risks and challenges due to the interconnected nature of devices and the massive amounts of data they generate. Some of the key risks associated with IoT </a:t>
            </a:r>
            <a:r>
              <a:rPr lang="en-US" sz="2000" b="0" strike="noStrike" spc="-1" dirty="0" smtClean="0">
                <a:solidFill>
                  <a:schemeClr val="lt1"/>
                </a:solidFill>
                <a:latin typeface="Calibri" panose="020F0502020204030204" pitchFamily="34" charset="0"/>
                <a:cs typeface="Calibri" panose="020F0502020204030204" pitchFamily="34" charset="0"/>
              </a:rPr>
              <a:t>include.</a:t>
            </a:r>
            <a:endParaRPr lang="en-US" sz="2000" b="1"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None/>
              <a:tabLst>
                <a:tab pos="0" algn="l"/>
              </a:tabLst>
            </a:pPr>
            <a:r>
              <a:rPr lang="en-US" b="1" strike="noStrike" spc="-1" dirty="0" smtClean="0">
                <a:solidFill>
                  <a:schemeClr val="lt1"/>
                </a:solidFill>
                <a:latin typeface="Calibri" panose="020F0502020204030204" pitchFamily="34" charset="0"/>
                <a:cs typeface="Calibri" panose="020F0502020204030204" pitchFamily="34" charset="0"/>
              </a:rPr>
              <a:t>   Security </a:t>
            </a:r>
            <a:r>
              <a:rPr lang="en-US" b="1" strike="noStrike" spc="-1" dirty="0">
                <a:solidFill>
                  <a:schemeClr val="lt1"/>
                </a:solidFill>
                <a:latin typeface="Calibri" panose="020F0502020204030204" pitchFamily="34" charset="0"/>
                <a:cs typeface="Calibri" panose="020F0502020204030204" pitchFamily="34" charset="0"/>
              </a:rPr>
              <a:t>Risks:</a:t>
            </a:r>
            <a:endParaRPr lang="en-US" b="0" strike="noStrike" spc="-1" dirty="0">
              <a:solidFill>
                <a:schemeClr val="dk1"/>
              </a:solidFill>
              <a:latin typeface="Calibri" panose="020F0502020204030204" pitchFamily="34" charset="0"/>
              <a:cs typeface="Calibri" panose="020F0502020204030204" pitchFamily="34" charset="0"/>
            </a:endParaRPr>
          </a:p>
          <a:p>
            <a:pPr marL="457200" indent="0" algn="just" defTabSz="914400">
              <a:lnSpc>
                <a:spcPct val="90000"/>
              </a:lnSpc>
              <a:spcBef>
                <a:spcPts val="499"/>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devices may become targets for </a:t>
            </a:r>
            <a:r>
              <a:rPr lang="en-US" sz="2000" b="0" strike="noStrike" spc="-1" dirty="0" err="1">
                <a:solidFill>
                  <a:schemeClr val="lt1"/>
                </a:solidFill>
                <a:latin typeface="Calibri" panose="020F0502020204030204" pitchFamily="34" charset="0"/>
                <a:cs typeface="Calibri" panose="020F0502020204030204" pitchFamily="34" charset="0"/>
              </a:rPr>
              <a:t>cyberattacks</a:t>
            </a:r>
            <a:r>
              <a:rPr lang="en-US" sz="2000" b="0" strike="noStrike" spc="-1" dirty="0">
                <a:solidFill>
                  <a:schemeClr val="lt1"/>
                </a:solidFill>
                <a:latin typeface="Calibri" panose="020F0502020204030204" pitchFamily="34" charset="0"/>
                <a:cs typeface="Calibri" panose="020F0502020204030204" pitchFamily="34" charset="0"/>
              </a:rPr>
              <a:t>, leading to unauthorized access, data breaches, or manipulation of device functionalities. Insecure communication channels, weak authentication, and inadequate encryption can contribute to security </a:t>
            </a:r>
            <a:r>
              <a:rPr lang="en-US" sz="2000" b="0" strike="noStrike" spc="-1" dirty="0" smtClean="0">
                <a:solidFill>
                  <a:schemeClr val="lt1"/>
                </a:solidFill>
                <a:latin typeface="Calibri" panose="020F0502020204030204" pitchFamily="34" charset="0"/>
                <a:cs typeface="Calibri" panose="020F0502020204030204" pitchFamily="34" charset="0"/>
              </a:rPr>
              <a:t>vulnerabilities.</a:t>
            </a:r>
          </a:p>
          <a:p>
            <a:pPr marL="457200" indent="0" algn="just" defTabSz="914400">
              <a:lnSpc>
                <a:spcPct val="90000"/>
              </a:lnSpc>
              <a:spcBef>
                <a:spcPts val="499"/>
              </a:spcBef>
              <a:buNone/>
              <a:tabLst>
                <a:tab pos="0" algn="l"/>
              </a:tabLst>
            </a:pPr>
            <a:endParaRPr lang="en-US" sz="2000" spc="-1" dirty="0">
              <a:solidFill>
                <a:schemeClr val="dk1"/>
              </a:solidFill>
              <a:latin typeface="Calibri" panose="020F0502020204030204" pitchFamily="34" charset="0"/>
              <a:cs typeface="Calibri" panose="020F0502020204030204" pitchFamily="34" charset="0"/>
            </a:endParaRPr>
          </a:p>
          <a:p>
            <a:pPr marL="457200" indent="0" algn="just" defTabSz="914400">
              <a:lnSpc>
                <a:spcPct val="90000"/>
              </a:lnSpc>
              <a:spcBef>
                <a:spcPts val="499"/>
              </a:spcBef>
              <a:buNone/>
              <a:tabLst>
                <a:tab pos="0" algn="l"/>
              </a:tabLst>
            </a:pPr>
            <a:r>
              <a:rPr lang="en-US" sz="2400" b="1" strike="noStrike" spc="-1" dirty="0" smtClean="0">
                <a:solidFill>
                  <a:schemeClr val="lt1"/>
                </a:solidFill>
                <a:latin typeface="Calibri" panose="020F0502020204030204" pitchFamily="34" charset="0"/>
                <a:cs typeface="Calibri" panose="020F0502020204030204" pitchFamily="34" charset="0"/>
              </a:rPr>
              <a:t>Privacy </a:t>
            </a:r>
            <a:r>
              <a:rPr lang="en-US" sz="2400" b="1" strike="noStrike" spc="-1" dirty="0">
                <a:solidFill>
                  <a:schemeClr val="lt1"/>
                </a:solidFill>
                <a:latin typeface="Calibri" panose="020F0502020204030204" pitchFamily="34" charset="0"/>
                <a:cs typeface="Calibri" panose="020F0502020204030204" pitchFamily="34" charset="0"/>
              </a:rPr>
              <a:t>Concerns:</a:t>
            </a:r>
            <a:endParaRPr lang="en-US" sz="2400" b="0" strike="noStrike" spc="-1" dirty="0">
              <a:solidFill>
                <a:schemeClr val="dk1"/>
              </a:solidFill>
              <a:latin typeface="Calibri" panose="020F0502020204030204" pitchFamily="34" charset="0"/>
              <a:cs typeface="Calibri" panose="020F0502020204030204" pitchFamily="34" charset="0"/>
            </a:endParaRPr>
          </a:p>
          <a:p>
            <a:pPr marL="457200" indent="0" algn="just" defTabSz="914400">
              <a:lnSpc>
                <a:spcPct val="90000"/>
              </a:lnSpc>
              <a:spcBef>
                <a:spcPts val="499"/>
              </a:spcBef>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The extensive data collection capabilities of IoT devices raise privacy concerns. Personal and sensitive information may be collected without proper consent, leading to potential misuse or unauthorized access to individuals' data.</a:t>
            </a: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554" name="Picture 2" descr="IoT Security: Mitigating the risk of an attack on your system | Hexacta"/>
          <p:cNvPicPr/>
          <p:nvPr/>
        </p:nvPicPr>
        <p:blipFill>
          <a:blip r:embed="rId2"/>
          <a:stretch/>
        </p:blipFill>
        <p:spPr>
          <a:xfrm>
            <a:off x="8505720" y="1955256"/>
            <a:ext cx="3281400" cy="3579840"/>
          </a:xfrm>
          <a:prstGeom prst="rect">
            <a:avLst/>
          </a:prstGeom>
          <a:ln w="88900" cap="sq" cmpd="thickThin">
            <a:solidFill>
              <a:schemeClr val="accent2"/>
            </a:solidFill>
            <a:prstDash val="solid"/>
            <a:miter lim="800000"/>
          </a:ln>
          <a:effectLst>
            <a:innerShdw blurRad="76200">
              <a:srgbClr val="000000"/>
            </a:innerShdw>
          </a:effectLst>
        </p:spPr>
      </p:pic>
      <p:grpSp>
        <p:nvGrpSpPr>
          <p:cNvPr id="555" name="Group 8"/>
          <p:cNvGrpSpPr/>
          <p:nvPr/>
        </p:nvGrpSpPr>
        <p:grpSpPr>
          <a:xfrm>
            <a:off x="1066387" y="494280"/>
            <a:ext cx="4990320" cy="780840"/>
            <a:chOff x="993960" y="416160"/>
            <a:chExt cx="4990320" cy="780840"/>
          </a:xfrm>
        </p:grpSpPr>
        <p:sp>
          <p:nvSpPr>
            <p:cNvPr id="556" name="Pentagon 9"/>
            <p:cNvSpPr/>
            <p:nvPr/>
          </p:nvSpPr>
          <p:spPr>
            <a:xfrm rot="10800000">
              <a:off x="993960" y="415800"/>
              <a:ext cx="4990320" cy="780840"/>
            </a:xfrm>
            <a:prstGeom prst="homePlate">
              <a:avLst>
                <a:gd name="adj" fmla="val 50000"/>
              </a:avLst>
            </a:prstGeom>
            <a:solidFill>
              <a:schemeClr val="accent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57" name="Pentagon 4"/>
            <p:cNvSpPr/>
            <p:nvPr/>
          </p:nvSpPr>
          <p:spPr>
            <a:xfrm>
              <a:off x="1220400" y="416160"/>
              <a:ext cx="4762080" cy="780840"/>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lIns="231840" tIns="133200" rIns="248760" bIns="133200" numCol="1" spcCol="1440" anchor="ctr">
              <a:noAutofit/>
            </a:bodyPr>
            <a:lstStyle/>
            <a:p>
              <a:pPr algn="ctr" defTabSz="1555920">
                <a:lnSpc>
                  <a:spcPct val="90000"/>
                </a:lnSpc>
                <a:spcAft>
                  <a:spcPts val="1225"/>
                </a:spcAft>
              </a:pPr>
              <a:r>
                <a:rPr lang="en-US" sz="6000" b="1" strike="noStrike" spc="-1" dirty="0">
                  <a:solidFill>
                    <a:schemeClr val="lt1"/>
                  </a:solidFill>
                  <a:latin typeface="Calibri" panose="020F0502020204030204" pitchFamily="34" charset="0"/>
                  <a:cs typeface="Calibri" panose="020F0502020204030204" pitchFamily="34" charset="0"/>
                </a:rPr>
                <a:t>RISKS</a:t>
              </a:r>
              <a:endParaRPr lang="en-US" sz="6000" b="1" strike="noStrike" spc="-1" dirty="0">
                <a:solidFill>
                  <a:srgbClr val="000000"/>
                </a:solidFill>
                <a:latin typeface="Calibri" panose="020F0502020204030204" pitchFamily="34" charset="0"/>
                <a:cs typeface="Calibri" panose="020F0502020204030204" pitchFamily="34" charset="0"/>
              </a:endParaRPr>
            </a:p>
          </p:txBody>
        </p:sp>
      </p:grpSp>
      <p:sp>
        <p:nvSpPr>
          <p:cNvPr id="558" name="Oval 11"/>
          <p:cNvSpPr/>
          <p:nvPr/>
        </p:nvSpPr>
        <p:spPr>
          <a:xfrm>
            <a:off x="563400" y="337680"/>
            <a:ext cx="1156320" cy="937440"/>
          </a:xfrm>
          <a:prstGeom prst="ellipse">
            <a:avLst/>
          </a:prstGeom>
          <a:blipFill rotWithShape="0">
            <a:blip r:embed="rId3"/>
            <a:srcRect/>
            <a:stretch/>
          </a:blipFill>
          <a:ln>
            <a:solidFill>
              <a:srgbClr val="FFFFFF"/>
            </a:solidFill>
          </a:ln>
        </p:spPr>
        <p:style>
          <a:lnRef idx="2">
            <a:schemeClr val="lt1">
              <a:hueOff val="0"/>
              <a:satOff val="0"/>
              <a:lumOff val="0"/>
              <a:alphaOff val="0"/>
            </a:schemeClr>
          </a:lnRef>
          <a:fillRef idx="0">
            <a:scrgbClr r="0" g="0" b="0"/>
          </a:fillRef>
          <a:effectRef idx="0">
            <a:schemeClr val="accent1">
              <a:tint val="50000"/>
              <a:hueOff val="0"/>
              <a:satOff val="0"/>
              <a:lumOff val="0"/>
              <a:alphaOff val="0"/>
            </a:schemeClr>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59" name="Picture 151">
            <a:extLst>
              <a:ext uri="{C183D7F6-B498-43B3-948B-1728B52AA6E4}">
                <adec:decorative xmlns:adec="http://schemas.microsoft.com/office/drawing/2017/decorative" xmlns:mc="http://schemas.openxmlformats.org/markup-compatibility/2006" xmlns:p15="http://schemas.microsoft.com/office/powerpoint/2012/main" xmlns:p14="http://schemas.microsoft.com/office/powerpoint/2010/main" xmlns="" val="1"/>
              </a:ext>
            </a:extLst>
          </p:cNvPr>
          <p:cNvPicPr/>
          <p:nvPr/>
        </p:nvPicPr>
        <p:blipFill>
          <a:blip r:embed="rId2"/>
          <a:stretch/>
        </p:blipFill>
        <p:spPr>
          <a:xfrm>
            <a:off x="0" y="0"/>
            <a:ext cx="12190680" cy="1440000"/>
          </a:xfrm>
          <a:prstGeom prst="rect">
            <a:avLst/>
          </a:prstGeom>
          <a:ln w="0">
            <a:noFill/>
          </a:ln>
        </p:spPr>
      </p:pic>
      <p:sp useBgFill="1">
        <p:nvSpPr>
          <p:cNvPr id="560" name="Rectangle 153">
            <a:extLst>
              <a:ext uri="{C183D7F6-B498-43B3-948B-1728B52AA6E4}">
                <adec:decorative xmlns:adec="http://schemas.microsoft.com/office/drawing/2017/decorative" xmlns:mc="http://schemas.openxmlformats.org/markup-compatibility/2006" xmlns:p15="http://schemas.microsoft.com/office/powerpoint/2012/main" xmlns:p14="http://schemas.microsoft.com/office/powerpoint/2010/main" xmlns="" val="1"/>
              </a:ext>
            </a:extLst>
          </p:cNvPr>
          <p:cNvSpPr/>
          <p:nvPr/>
        </p:nvSpPr>
        <p:spPr>
          <a:xfrm>
            <a:off x="0" y="0"/>
            <a:ext cx="12190680" cy="685656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pic>
        <p:nvPicPr>
          <p:cNvPr id="561" name="Picture 155">
            <a:extLst>
              <a:ext uri="{C183D7F6-B498-43B3-948B-1728B52AA6E4}">
                <adec:decorative xmlns:adec="http://schemas.microsoft.com/office/drawing/2017/decorative" xmlns:mc="http://schemas.openxmlformats.org/markup-compatibility/2006" xmlns:p15="http://schemas.microsoft.com/office/powerpoint/2012/main" xmlns:p14="http://schemas.microsoft.com/office/powerpoint/2010/main" xmlns="" val="1"/>
              </a:ext>
            </a:extLst>
          </p:cNvPr>
          <p:cNvPicPr/>
          <p:nvPr/>
        </p:nvPicPr>
        <p:blipFill>
          <a:blip r:embed="rId2"/>
          <a:stretch/>
        </p:blipFill>
        <p:spPr>
          <a:xfrm>
            <a:off x="0" y="0"/>
            <a:ext cx="12190680" cy="1440000"/>
          </a:xfrm>
          <a:prstGeom prst="rect">
            <a:avLst/>
          </a:prstGeom>
          <a:ln w="0">
            <a:noFill/>
          </a:ln>
        </p:spPr>
      </p:pic>
      <p:sp>
        <p:nvSpPr>
          <p:cNvPr id="562" name="Google Shape;120;p1"/>
          <p:cNvSpPr/>
          <p:nvPr/>
        </p:nvSpPr>
        <p:spPr>
          <a:xfrm>
            <a:off x="885960" y="1539000"/>
            <a:ext cx="6647040" cy="1948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defTabSz="914400">
              <a:lnSpc>
                <a:spcPct val="90000"/>
              </a:lnSpc>
              <a:spcAft>
                <a:spcPts val="601"/>
              </a:spcAft>
            </a:pPr>
            <a:r>
              <a:rPr lang="en-US" sz="7100" b="1" strike="noStrike" cap="all" spc="-1">
                <a:solidFill>
                  <a:schemeClr val="dk1"/>
                </a:solidFill>
                <a:latin typeface="Calibri"/>
                <a:ea typeface="Calibri"/>
              </a:rPr>
              <a:t>IOT ESSENTIALS </a:t>
            </a:r>
            <a:endParaRPr lang="en-US" sz="7100" b="0" strike="noStrike" spc="-1">
              <a:solidFill>
                <a:srgbClr val="000000"/>
              </a:solidFill>
              <a:latin typeface="Arial"/>
            </a:endParaRPr>
          </a:p>
          <a:p>
            <a:pPr defTabSz="914400">
              <a:lnSpc>
                <a:spcPct val="90000"/>
              </a:lnSpc>
              <a:spcAft>
                <a:spcPts val="601"/>
              </a:spcAft>
            </a:pPr>
            <a:r>
              <a:rPr lang="en-US" sz="5200" b="0" strike="noStrike" cap="all" spc="-1">
                <a:solidFill>
                  <a:schemeClr val="dk1"/>
                </a:solidFill>
                <a:latin typeface="Calibri"/>
                <a:ea typeface="Calibri"/>
              </a:rPr>
              <a:t>AN Introduction</a:t>
            </a:r>
            <a:endParaRPr lang="en-US" sz="5200" b="0" strike="noStrike" spc="-1">
              <a:solidFill>
                <a:srgbClr val="000000"/>
              </a:solidFill>
              <a:latin typeface="Arial"/>
            </a:endParaRPr>
          </a:p>
        </p:txBody>
      </p:sp>
      <p:sp>
        <p:nvSpPr>
          <p:cNvPr id="563" name="Google Shape;121;p1"/>
          <p:cNvSpPr/>
          <p:nvPr/>
        </p:nvSpPr>
        <p:spPr>
          <a:xfrm>
            <a:off x="971640" y="3701520"/>
            <a:ext cx="6018480" cy="2902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2400" b="1" strike="noStrike" spc="-1" dirty="0">
                <a:solidFill>
                  <a:schemeClr val="dk1"/>
                </a:solidFill>
                <a:latin typeface="Calibri"/>
                <a:ea typeface="Calibri"/>
              </a:rPr>
              <a:t>ELECTRONICS AND EMBEDDED SYSTEMS</a:t>
            </a:r>
            <a:endParaRPr lang="en-US" sz="2400" b="0" strike="noStrike" spc="-1" dirty="0">
              <a:solidFill>
                <a:srgbClr val="000000"/>
              </a:solidFill>
              <a:latin typeface="Arial"/>
            </a:endParaRPr>
          </a:p>
          <a:p>
            <a:pPr defTabSz="914400">
              <a:lnSpc>
                <a:spcPct val="90000"/>
              </a:lnSpc>
              <a:spcAft>
                <a:spcPts val="601"/>
              </a:spcAft>
            </a:pPr>
            <a:endParaRPr lang="en-US" sz="2400" b="0" strike="noStrike" spc="-1" dirty="0">
              <a:solidFill>
                <a:srgbClr val="000000"/>
              </a:solidFill>
              <a:latin typeface="Arial"/>
            </a:endParaRPr>
          </a:p>
          <a:p>
            <a:pPr defTabSz="914400">
              <a:lnSpc>
                <a:spcPct val="90000"/>
              </a:lnSpc>
              <a:spcAft>
                <a:spcPts val="601"/>
              </a:spcAft>
            </a:pPr>
            <a:r>
              <a:rPr lang="en-US" sz="2400" b="0" strike="noStrike" spc="-1" dirty="0">
                <a:solidFill>
                  <a:schemeClr val="dk1"/>
                </a:solidFill>
                <a:latin typeface="Calibri"/>
                <a:ea typeface="Calibri"/>
              </a:rPr>
              <a:t>Azmat</a:t>
            </a:r>
            <a:endParaRPr lang="en-US" sz="2400" b="0" strike="noStrike" spc="-1" dirty="0">
              <a:solidFill>
                <a:srgbClr val="000000"/>
              </a:solidFill>
              <a:latin typeface="Arial"/>
            </a:endParaRPr>
          </a:p>
        </p:txBody>
      </p:sp>
      <p:pic>
        <p:nvPicPr>
          <p:cNvPr id="564" name="Graphic 135" descr="Processor"/>
          <p:cNvPicPr/>
          <p:nvPr/>
        </p:nvPicPr>
        <p:blipFill>
          <a:blip r:embed="rId3"/>
          <a:stretch/>
        </p:blipFill>
        <p:spPr>
          <a:xfrm>
            <a:off x="7130880" y="1360080"/>
            <a:ext cx="4681800" cy="4681800"/>
          </a:xfrm>
          <a:prstGeom prst="rect">
            <a:avLst/>
          </a:prstGeom>
          <a:ln w="0">
            <a:noFill/>
          </a:ln>
        </p:spPr>
      </p:pic>
      <p:sp>
        <p:nvSpPr>
          <p:cNvPr id="565" name="Google Shape;119;p1">
            <a:hlinkClick r:id="rId4"/>
          </p:cNvPr>
          <p:cNvSpPr/>
          <p:nvPr/>
        </p:nvSpPr>
        <p:spPr>
          <a:xfrm>
            <a:off x="0" y="6458760"/>
            <a:ext cx="12190680" cy="2858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endParaRPr lang="en-US" sz="1070" b="0" strike="noStrike" spc="-1">
              <a:solidFill>
                <a:schemeClr val="lt1"/>
              </a:solidFill>
              <a:latin typeface="Arial"/>
              <a:ea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66" name="PlaceHolder 1"/>
          <p:cNvSpPr>
            <a:spLocks noGrp="1"/>
          </p:cNvSpPr>
          <p:nvPr>
            <p:ph/>
          </p:nvPr>
        </p:nvSpPr>
        <p:spPr>
          <a:xfrm>
            <a:off x="1783440" y="2623680"/>
            <a:ext cx="10166760" cy="630000"/>
          </a:xfrm>
          <a:prstGeom prst="rect">
            <a:avLst/>
          </a:prstGeom>
          <a:noFill/>
          <a:ln w="0">
            <a:noFill/>
          </a:ln>
        </p:spPr>
        <p:txBody>
          <a:bodyPr lIns="122040" tIns="60840" rIns="122040" bIns="60840" anchor="ctr">
            <a:noAutofit/>
          </a:bodyPr>
          <a:lstStyle/>
          <a:p>
            <a:pPr marL="228600" indent="0" defTabSz="914400">
              <a:lnSpc>
                <a:spcPct val="90000"/>
              </a:lnSpc>
              <a:spcBef>
                <a:spcPts val="1001"/>
              </a:spcBef>
              <a:buNone/>
              <a:tabLst>
                <a:tab pos="0" algn="l"/>
              </a:tabLst>
            </a:pPr>
            <a:r>
              <a:rPr lang="en-US" sz="6000" b="1" strike="noStrike" spc="-1">
                <a:solidFill>
                  <a:schemeClr val="lt1"/>
                </a:solidFill>
                <a:latin typeface="Calibri"/>
                <a:ea typeface="Calibri"/>
              </a:rPr>
              <a:t>OVERVIEW OF ELECTRONICS</a:t>
            </a:r>
            <a:endParaRPr lang="en-US" sz="6000" b="0" strike="noStrike" spc="-1">
              <a:solidFill>
                <a:schemeClr val="dk1"/>
              </a:solidFill>
              <a:latin typeface="Arial"/>
            </a:endParaRPr>
          </a:p>
        </p:txBody>
      </p:sp>
      <p:sp>
        <p:nvSpPr>
          <p:cNvPr id="567" name="PlaceHolder 2"/>
          <p:cNvSpPr>
            <a:spLocks noGrp="1"/>
          </p:cNvSpPr>
          <p:nvPr>
            <p:ph/>
          </p:nvPr>
        </p:nvSpPr>
        <p:spPr>
          <a:xfrm>
            <a:off x="2811960" y="5335200"/>
            <a:ext cx="7246800" cy="382680"/>
          </a:xfrm>
          <a:prstGeom prst="rect">
            <a:avLst/>
          </a:prstGeom>
          <a:noFill/>
          <a:ln w="0">
            <a:noFill/>
          </a:ln>
        </p:spPr>
        <p:txBody>
          <a:bodyPr lIns="122040" tIns="60840" rIns="122040" bIns="60840" anchor="ctr">
            <a:noAutofit/>
          </a:bodyPr>
          <a:lstStyle/>
          <a:p>
            <a:pPr marL="228600" indent="0" defTabSz="914400">
              <a:lnSpc>
                <a:spcPct val="90000"/>
              </a:lnSpc>
              <a:spcBef>
                <a:spcPts val="1001"/>
              </a:spcBef>
              <a:buNone/>
              <a:tabLst>
                <a:tab pos="0" algn="l"/>
              </a:tabLst>
            </a:pPr>
            <a:r>
              <a:rPr lang="en-US" sz="3200" b="0" strike="noStrike" spc="-1">
                <a:solidFill>
                  <a:schemeClr val="lt1">
                    <a:lumMod val="85000"/>
                  </a:schemeClr>
                </a:solidFill>
                <a:latin typeface="Calibri"/>
                <a:ea typeface="Calibri"/>
              </a:rPr>
              <a:t>Unlocking the world of Electronics</a:t>
            </a:r>
            <a:endParaRPr lang="en-US" sz="3200" b="0" strike="noStrike" spc="-1">
              <a:solidFill>
                <a:schemeClr val="dk1"/>
              </a:solidFill>
              <a:latin typeface="Arial"/>
            </a:endParaRPr>
          </a:p>
        </p:txBody>
      </p:sp>
      <p:sp>
        <p:nvSpPr>
          <p:cNvPr id="568" name="Google Shape;154;p3"/>
          <p:cNvSpPr/>
          <p:nvPr/>
        </p:nvSpPr>
        <p:spPr>
          <a:xfrm>
            <a:off x="394200" y="1592280"/>
            <a:ext cx="1534680" cy="153468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69" name="Rectangle 1"/>
          <p:cNvSpPr/>
          <p:nvPr/>
        </p:nvSpPr>
        <p:spPr>
          <a:xfrm>
            <a:off x="394200" y="419760"/>
            <a:ext cx="6371280" cy="86544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1" strike="noStrike" spc="-1" dirty="0">
                <a:solidFill>
                  <a:schemeClr val="lt1"/>
                </a:solidFill>
                <a:latin typeface="Calibri"/>
              </a:rPr>
              <a:t>Internet Of Things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70" name="Rectangle 1"/>
          <p:cNvSpPr/>
          <p:nvPr/>
        </p:nvSpPr>
        <p:spPr>
          <a:xfrm>
            <a:off x="426240" y="383760"/>
            <a:ext cx="5610240" cy="86976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571" name="Google Shape;127;p2"/>
          <p:cNvSpPr/>
          <p:nvPr/>
        </p:nvSpPr>
        <p:spPr>
          <a:xfrm>
            <a:off x="1783800" y="393840"/>
            <a:ext cx="2750400" cy="7668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6000" b="1" strike="noStrike" spc="-1">
                <a:solidFill>
                  <a:schemeClr val="lt1"/>
                </a:solidFill>
                <a:latin typeface="Calibri"/>
                <a:ea typeface="Calibri"/>
              </a:rPr>
              <a:t>Agenda</a:t>
            </a:r>
            <a:endParaRPr lang="en-US" sz="6000" b="0" strike="noStrike" spc="-1">
              <a:solidFill>
                <a:srgbClr val="FFFFFF"/>
              </a:solidFill>
              <a:latin typeface="Arial"/>
            </a:endParaRPr>
          </a:p>
        </p:txBody>
      </p:sp>
      <p:grpSp>
        <p:nvGrpSpPr>
          <p:cNvPr id="572" name="Google Shape;132;p2"/>
          <p:cNvGrpSpPr/>
          <p:nvPr/>
        </p:nvGrpSpPr>
        <p:grpSpPr>
          <a:xfrm>
            <a:off x="3407760" y="1592640"/>
            <a:ext cx="7813080" cy="875520"/>
            <a:chOff x="3407760" y="1592640"/>
            <a:chExt cx="7813080" cy="875520"/>
          </a:xfrm>
        </p:grpSpPr>
        <p:sp>
          <p:nvSpPr>
            <p:cNvPr id="573" name="Google Shape;133;p2"/>
            <p:cNvSpPr/>
            <p:nvPr/>
          </p:nvSpPr>
          <p:spPr>
            <a:xfrm>
              <a:off x="3407760" y="2041920"/>
              <a:ext cx="775872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Definitions, Role of Electronics, Applications, and Basic Components</a:t>
              </a:r>
              <a:endParaRPr lang="en-US" sz="2000" b="0" strike="noStrike" spc="-1" dirty="0">
                <a:solidFill>
                  <a:srgbClr val="FFFFFF"/>
                </a:solidFill>
                <a:latin typeface="Arial"/>
              </a:endParaRPr>
            </a:p>
          </p:txBody>
        </p:sp>
        <p:sp>
          <p:nvSpPr>
            <p:cNvPr id="574" name="Google Shape;134;p2"/>
            <p:cNvSpPr/>
            <p:nvPr/>
          </p:nvSpPr>
          <p:spPr>
            <a:xfrm>
              <a:off x="3407760" y="1592640"/>
              <a:ext cx="781308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Overview of Electronics</a:t>
              </a:r>
              <a:endParaRPr lang="en-US" sz="2400" b="0" strike="noStrike" spc="-1" dirty="0">
                <a:solidFill>
                  <a:srgbClr val="FFFFFF"/>
                </a:solidFill>
                <a:latin typeface="Arial"/>
              </a:endParaRPr>
            </a:p>
          </p:txBody>
        </p:sp>
      </p:grpSp>
      <p:grpSp>
        <p:nvGrpSpPr>
          <p:cNvPr id="575" name="Google Shape;135;p2"/>
          <p:cNvGrpSpPr/>
          <p:nvPr/>
        </p:nvGrpSpPr>
        <p:grpSpPr>
          <a:xfrm>
            <a:off x="3416040" y="2835720"/>
            <a:ext cx="7796520" cy="1096920"/>
            <a:chOff x="3416040" y="2835720"/>
            <a:chExt cx="7796520" cy="1096920"/>
          </a:xfrm>
        </p:grpSpPr>
        <p:sp>
          <p:nvSpPr>
            <p:cNvPr id="576" name="Google Shape;136;p2"/>
            <p:cNvSpPr/>
            <p:nvPr/>
          </p:nvSpPr>
          <p:spPr>
            <a:xfrm>
              <a:off x="3416040" y="3201480"/>
              <a:ext cx="7758720" cy="7311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Definitions, Role of Embedded Systems and Applications, Components of Embedded Systems and the mix of Electronics and Embedded Systems</a:t>
              </a:r>
              <a:endParaRPr lang="en-US" sz="2000" b="0" strike="noStrike" spc="-1" dirty="0">
                <a:solidFill>
                  <a:srgbClr val="FFFFFF"/>
                </a:solidFill>
                <a:latin typeface="Arial"/>
              </a:endParaRPr>
            </a:p>
          </p:txBody>
        </p:sp>
        <p:sp>
          <p:nvSpPr>
            <p:cNvPr id="577" name="Google Shape;137;p2"/>
            <p:cNvSpPr/>
            <p:nvPr/>
          </p:nvSpPr>
          <p:spPr>
            <a:xfrm>
              <a:off x="3416040" y="2835720"/>
              <a:ext cx="779652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Introduction to Embedded Systems</a:t>
              </a:r>
              <a:endParaRPr lang="en-US" sz="2400" b="0" strike="noStrike" spc="-1" dirty="0">
                <a:solidFill>
                  <a:srgbClr val="FFFFFF"/>
                </a:solidFill>
                <a:latin typeface="Arial"/>
              </a:endParaRPr>
            </a:p>
          </p:txBody>
        </p:sp>
      </p:grpSp>
      <p:grpSp>
        <p:nvGrpSpPr>
          <p:cNvPr id="578" name="Google Shape;141;p2"/>
          <p:cNvGrpSpPr/>
          <p:nvPr/>
        </p:nvGrpSpPr>
        <p:grpSpPr>
          <a:xfrm>
            <a:off x="3445560" y="4400280"/>
            <a:ext cx="7775280" cy="899280"/>
            <a:chOff x="3445560" y="4400280"/>
            <a:chExt cx="7775280" cy="899280"/>
          </a:xfrm>
        </p:grpSpPr>
        <p:sp>
          <p:nvSpPr>
            <p:cNvPr id="579" name="Google Shape;142;p2"/>
            <p:cNvSpPr/>
            <p:nvPr/>
          </p:nvSpPr>
          <p:spPr>
            <a:xfrm>
              <a:off x="3445560" y="4873320"/>
              <a:ext cx="775872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a:solidFill>
                    <a:schemeClr val="lt1"/>
                  </a:solidFill>
                  <a:latin typeface="Calibri"/>
                  <a:ea typeface="Calibri"/>
                </a:rPr>
                <a:t>Recap with some basic quiz questions and Q&amp;A</a:t>
              </a:r>
              <a:endParaRPr lang="en-US" sz="2000" b="0" strike="noStrike" spc="-1">
                <a:solidFill>
                  <a:srgbClr val="FFFFFF"/>
                </a:solidFill>
                <a:latin typeface="Arial"/>
              </a:endParaRPr>
            </a:p>
          </p:txBody>
        </p:sp>
        <p:sp>
          <p:nvSpPr>
            <p:cNvPr id="580" name="Google Shape;143;p2"/>
            <p:cNvSpPr/>
            <p:nvPr/>
          </p:nvSpPr>
          <p:spPr>
            <a:xfrm>
              <a:off x="3445560" y="4400280"/>
              <a:ext cx="777528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Recap and Q&amp;A</a:t>
              </a:r>
              <a:endParaRPr lang="en-US" sz="2400" b="0" strike="noStrike" spc="-1" dirty="0">
                <a:solidFill>
                  <a:srgbClr val="FFFFFF"/>
                </a:solidFill>
                <a:latin typeface="Arial"/>
              </a:endParaRPr>
            </a:p>
          </p:txBody>
        </p:sp>
      </p:grpSp>
      <p:sp>
        <p:nvSpPr>
          <p:cNvPr id="581" name="Google Shape;144;p2"/>
          <p:cNvSpPr/>
          <p:nvPr/>
        </p:nvSpPr>
        <p:spPr>
          <a:xfrm>
            <a:off x="1998360" y="1700640"/>
            <a:ext cx="1023840" cy="946800"/>
          </a:xfrm>
          <a:prstGeom prst="ellipse">
            <a:avLst/>
          </a:prstGeom>
          <a:blipFill rotWithShape="0">
            <a:blip r:embed="rId3"/>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82" name="Google Shape;145;p2"/>
          <p:cNvSpPr/>
          <p:nvPr/>
        </p:nvSpPr>
        <p:spPr>
          <a:xfrm>
            <a:off x="1998360" y="2898720"/>
            <a:ext cx="1023840" cy="934560"/>
          </a:xfrm>
          <a:prstGeom prst="ellipse">
            <a:avLst/>
          </a:prstGeom>
          <a:blipFill rotWithShape="0">
            <a:blip r:embed="rId4"/>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83" name="Google Shape;147;p2"/>
          <p:cNvSpPr/>
          <p:nvPr/>
        </p:nvSpPr>
        <p:spPr>
          <a:xfrm>
            <a:off x="1998360" y="4270320"/>
            <a:ext cx="1023840" cy="969480"/>
          </a:xfrm>
          <a:prstGeom prst="ellipse">
            <a:avLst/>
          </a:prstGeom>
          <a:blipFill rotWithShape="0">
            <a:blip r:embed="rId5"/>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584" name="Google Shape;170;p5"/>
          <p:cNvGrpSpPr/>
          <p:nvPr/>
        </p:nvGrpSpPr>
        <p:grpSpPr>
          <a:xfrm>
            <a:off x="4354920" y="1335600"/>
            <a:ext cx="7676640" cy="1660680"/>
            <a:chOff x="4354920" y="1335600"/>
            <a:chExt cx="7676640" cy="1660680"/>
          </a:xfrm>
        </p:grpSpPr>
        <p:sp>
          <p:nvSpPr>
            <p:cNvPr id="585" name="Google Shape;171;p5"/>
            <p:cNvSpPr/>
            <p:nvPr/>
          </p:nvSpPr>
          <p:spPr>
            <a:xfrm>
              <a:off x="4354920" y="1335600"/>
              <a:ext cx="767664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Information Processing</a:t>
              </a:r>
              <a:endParaRPr lang="en-US" sz="2400" b="0" strike="noStrike" spc="-1" dirty="0">
                <a:solidFill>
                  <a:srgbClr val="000000"/>
                </a:solidFill>
                <a:latin typeface="Arial"/>
              </a:endParaRPr>
            </a:p>
          </p:txBody>
        </p:sp>
        <p:sp>
          <p:nvSpPr>
            <p:cNvPr id="586" name="Google Shape;172;p5"/>
            <p:cNvSpPr/>
            <p:nvPr/>
          </p:nvSpPr>
          <p:spPr>
            <a:xfrm>
              <a:off x="4354920" y="1655280"/>
              <a:ext cx="7676640" cy="13410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Embedded systems automate specific functions within devices, streamlining processes and enhancing efficiency. For example, they control the timing and execution of tasks in a car's engine management system.</a:t>
              </a:r>
              <a:endParaRPr lang="en-US" sz="2000" b="0" strike="noStrike" spc="-1" dirty="0">
                <a:solidFill>
                  <a:srgbClr val="000000"/>
                </a:solidFill>
                <a:latin typeface="Arial"/>
              </a:endParaRPr>
            </a:p>
          </p:txBody>
        </p:sp>
      </p:grpSp>
      <p:grpSp>
        <p:nvGrpSpPr>
          <p:cNvPr id="587" name="Google Shape;173;p5"/>
          <p:cNvGrpSpPr/>
          <p:nvPr/>
        </p:nvGrpSpPr>
        <p:grpSpPr>
          <a:xfrm>
            <a:off x="5193720" y="3226680"/>
            <a:ext cx="6756480" cy="1661040"/>
            <a:chOff x="5193720" y="3226680"/>
            <a:chExt cx="6756480" cy="1661040"/>
          </a:xfrm>
        </p:grpSpPr>
        <p:sp>
          <p:nvSpPr>
            <p:cNvPr id="588" name="Google Shape;174;p5"/>
            <p:cNvSpPr/>
            <p:nvPr/>
          </p:nvSpPr>
          <p:spPr>
            <a:xfrm>
              <a:off x="5193720" y="3226680"/>
              <a:ext cx="675648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panose="020F0502020204030204" pitchFamily="34" charset="0"/>
                  <a:ea typeface="Arial"/>
                  <a:cs typeface="Calibri" panose="020F0502020204030204" pitchFamily="34" charset="0"/>
                </a:rPr>
                <a:t>Enabling Modern Life</a:t>
              </a:r>
              <a:endParaRPr lang="en-US" sz="2400" b="0" strike="noStrike" spc="-1" dirty="0">
                <a:solidFill>
                  <a:srgbClr val="000000"/>
                </a:solidFill>
                <a:latin typeface="Calibri" panose="020F0502020204030204" pitchFamily="34" charset="0"/>
                <a:cs typeface="Calibri" panose="020F0502020204030204" pitchFamily="34" charset="0"/>
              </a:endParaRPr>
            </a:p>
          </p:txBody>
        </p:sp>
        <p:sp>
          <p:nvSpPr>
            <p:cNvPr id="589" name="Google Shape;175;p5"/>
            <p:cNvSpPr/>
            <p:nvPr/>
          </p:nvSpPr>
          <p:spPr>
            <a:xfrm>
              <a:off x="5193720" y="3546720"/>
              <a:ext cx="6756480" cy="13410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just" defTabSz="457200">
                <a:lnSpc>
                  <a:spcPct val="100000"/>
                </a:lnSpc>
              </a:pPr>
              <a:r>
                <a:rPr lang="en-US" sz="2000" b="0" strike="noStrike" spc="-1" dirty="0">
                  <a:solidFill>
                    <a:schemeClr val="lt1"/>
                  </a:solidFill>
                  <a:latin typeface="Calibri"/>
                  <a:ea typeface="Arial"/>
                </a:rPr>
                <a:t>They enable instantaneous responses to external </a:t>
              </a:r>
              <a:r>
                <a:rPr lang="en-US" sz="2000" b="0" strike="noStrike" spc="-1" dirty="0">
                  <a:solidFill>
                    <a:schemeClr val="lt1"/>
                  </a:solidFill>
                  <a:latin typeface="Calibri"/>
                  <a:ea typeface="Calibri"/>
                </a:rPr>
                <a:t>stimuli</a:t>
              </a:r>
              <a:r>
                <a:rPr lang="en-US" sz="2000" b="0" strike="noStrike" spc="-1" dirty="0">
                  <a:solidFill>
                    <a:schemeClr val="lt1"/>
                  </a:solidFill>
                  <a:latin typeface="Calibri"/>
                  <a:ea typeface="Arial"/>
                </a:rPr>
                <a:t>, crucial for applications like anti-lock braking systems in vehicles, ensuring precise and timely interventions for enhanced safety.</a:t>
              </a:r>
              <a:endParaRPr lang="en-US" sz="2000" b="0" strike="noStrike" spc="-1" dirty="0">
                <a:solidFill>
                  <a:srgbClr val="000000"/>
                </a:solidFill>
                <a:latin typeface="Arial"/>
              </a:endParaRPr>
            </a:p>
          </p:txBody>
        </p:sp>
      </p:grpSp>
      <p:grpSp>
        <p:nvGrpSpPr>
          <p:cNvPr id="590" name="Google Shape;176;p5"/>
          <p:cNvGrpSpPr/>
          <p:nvPr/>
        </p:nvGrpSpPr>
        <p:grpSpPr>
          <a:xfrm>
            <a:off x="3817440" y="4996800"/>
            <a:ext cx="7942680" cy="1050840"/>
            <a:chOff x="3817440" y="4996800"/>
            <a:chExt cx="7942680" cy="1050840"/>
          </a:xfrm>
        </p:grpSpPr>
        <p:sp>
          <p:nvSpPr>
            <p:cNvPr id="591" name="Google Shape;177;p5"/>
            <p:cNvSpPr/>
            <p:nvPr/>
          </p:nvSpPr>
          <p:spPr>
            <a:xfrm>
              <a:off x="3817440" y="4996800"/>
              <a:ext cx="794268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Connected World</a:t>
              </a:r>
              <a:endParaRPr lang="en-US" sz="2400" b="0" strike="noStrike" spc="-1" dirty="0">
                <a:solidFill>
                  <a:srgbClr val="000000"/>
                </a:solidFill>
                <a:latin typeface="Arial"/>
              </a:endParaRPr>
            </a:p>
          </p:txBody>
        </p:sp>
        <p:sp>
          <p:nvSpPr>
            <p:cNvPr id="592" name="Google Shape;178;p5"/>
            <p:cNvSpPr/>
            <p:nvPr/>
          </p:nvSpPr>
          <p:spPr>
            <a:xfrm>
              <a:off x="3817440" y="5316480"/>
              <a:ext cx="7942680" cy="7311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Electronics play a pivotal role in pioneering smart solutions, connecting devices, and shaping a seamlessly integrated and interconnected world.</a:t>
              </a:r>
              <a:endParaRPr lang="en-US" sz="2000" b="0" strike="noStrike" spc="-1" dirty="0">
                <a:solidFill>
                  <a:srgbClr val="000000"/>
                </a:solidFill>
                <a:latin typeface="Arial"/>
              </a:endParaRPr>
            </a:p>
          </p:txBody>
        </p:sp>
      </p:grpSp>
      <p:sp>
        <p:nvSpPr>
          <p:cNvPr id="593" name="Google Shape;180;p5"/>
          <p:cNvSpPr/>
          <p:nvPr/>
        </p:nvSpPr>
        <p:spPr>
          <a:xfrm>
            <a:off x="2015640" y="1397160"/>
            <a:ext cx="1726920" cy="1726920"/>
          </a:xfrm>
          <a:prstGeom prst="ellipse">
            <a:avLst/>
          </a:prstGeom>
          <a:blipFill rotWithShape="0">
            <a:blip r:embed="rId2"/>
            <a:srcRect/>
            <a:stretch/>
          </a:blipFill>
          <a:ln w="0">
            <a:solidFill>
              <a:schemeClr val="accent2"/>
            </a:solidFill>
          </a:ln>
          <a:effectLst>
            <a:glow rad="127080">
              <a:srgbClr val="8F2D63"/>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94" name="Google Shape;181;p5"/>
          <p:cNvSpPr/>
          <p:nvPr/>
        </p:nvSpPr>
        <p:spPr>
          <a:xfrm>
            <a:off x="3102480" y="3009240"/>
            <a:ext cx="1726920" cy="1726920"/>
          </a:xfrm>
          <a:prstGeom prst="ellipse">
            <a:avLst/>
          </a:prstGeom>
          <a:blipFill rotWithShape="0">
            <a:blip r:embed="rId3"/>
            <a:srcRect/>
            <a:stretch/>
          </a:blipFill>
          <a:ln w="0">
            <a:noFill/>
          </a:ln>
          <a:effectLst>
            <a:glow rad="127080">
              <a:srgbClr val="FFFF00"/>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95" name="Google Shape;182;p5"/>
          <p:cNvSpPr/>
          <p:nvPr/>
        </p:nvSpPr>
        <p:spPr>
          <a:xfrm>
            <a:off x="1590120" y="4437000"/>
            <a:ext cx="1726920" cy="1726920"/>
          </a:xfrm>
          <a:prstGeom prst="ellipse">
            <a:avLst/>
          </a:prstGeom>
          <a:blipFill rotWithShape="0">
            <a:blip r:embed="rId4"/>
            <a:srcRect/>
            <a:stretch/>
          </a:blipFill>
          <a:ln w="0">
            <a:noFill/>
          </a:ln>
          <a:effectLst>
            <a:glow rad="127080">
              <a:srgbClr val="00B0F0"/>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596" name="Rectangle 1"/>
          <p:cNvSpPr/>
          <p:nvPr/>
        </p:nvSpPr>
        <p:spPr>
          <a:xfrm>
            <a:off x="199176" y="425512"/>
            <a:ext cx="6636190" cy="801007"/>
          </a:xfrm>
          <a:prstGeom prst="rect">
            <a:avLst/>
          </a:prstGeom>
          <a:solidFill>
            <a:schemeClr val="accent1">
              <a:lumMod val="50000"/>
            </a:schemeClr>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457200">
              <a:lnSpc>
                <a:spcPct val="100000"/>
              </a:lnSpc>
            </a:pPr>
            <a:r>
              <a:rPr lang="en-US" sz="5400" b="1" strike="noStrike" spc="-1" dirty="0">
                <a:solidFill>
                  <a:schemeClr val="lt1"/>
                </a:solidFill>
                <a:latin typeface="Calibri"/>
                <a:ea typeface="Calibri"/>
              </a:rPr>
              <a:t>ROLE OF ELECTRONICS</a:t>
            </a:r>
            <a:endParaRPr lang="en-US" sz="54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597" name="Rectangle 1"/>
          <p:cNvSpPr/>
          <p:nvPr/>
        </p:nvSpPr>
        <p:spPr>
          <a:xfrm>
            <a:off x="1859760" y="315720"/>
            <a:ext cx="9992160" cy="972360"/>
          </a:xfrm>
          <a:prstGeom prst="rect">
            <a:avLst/>
          </a:prstGeom>
          <a:solidFill>
            <a:schemeClr val="accent2"/>
          </a:solidFill>
          <a:ln w="57150">
            <a:solidFill>
              <a:srgbClr val="5B9BD5"/>
            </a:solid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endParaRPr lang="en-US" sz="6000" b="0" strike="noStrike" spc="-1">
              <a:solidFill>
                <a:schemeClr val="lt1"/>
              </a:solidFill>
              <a:latin typeface="Arial"/>
            </a:endParaRPr>
          </a:p>
        </p:txBody>
      </p:sp>
      <p:cxnSp>
        <p:nvCxnSpPr>
          <p:cNvPr id="598" name="Google Shape;187;p6"/>
          <p:cNvCxnSpPr/>
          <p:nvPr/>
        </p:nvCxnSpPr>
        <p:spPr>
          <a:xfrm flipV="1">
            <a:off x="0" y="0"/>
            <a:ext cx="12193200" cy="6859440"/>
          </a:xfrm>
          <a:prstGeom prst="straightConnector1">
            <a:avLst/>
          </a:prstGeom>
          <a:ln w="88900">
            <a:solidFill>
              <a:srgbClr val="003252"/>
            </a:solidFill>
            <a:round/>
          </a:ln>
        </p:spPr>
      </p:cxnSp>
      <p:sp>
        <p:nvSpPr>
          <p:cNvPr id="599" name="PlaceHolder 1"/>
          <p:cNvSpPr>
            <a:spLocks noGrp="1"/>
          </p:cNvSpPr>
          <p:nvPr>
            <p:ph/>
          </p:nvPr>
        </p:nvSpPr>
        <p:spPr>
          <a:xfrm>
            <a:off x="1938960" y="417240"/>
            <a:ext cx="9940320" cy="767880"/>
          </a:xfrm>
          <a:prstGeom prst="rect">
            <a:avLst/>
          </a:prstGeom>
          <a:noFill/>
          <a:ln w="0">
            <a:noFill/>
          </a:ln>
        </p:spPr>
        <p:txBody>
          <a:bodyPr lIns="122040" tIns="60840" rIns="122040" bIns="60840" anchor="ctr">
            <a:noAutofit/>
          </a:bodyPr>
          <a:lstStyle/>
          <a:p>
            <a:pPr marL="228600" indent="0" algn="ctr" defTabSz="914400">
              <a:lnSpc>
                <a:spcPct val="90000"/>
              </a:lnSpc>
              <a:spcBef>
                <a:spcPts val="1001"/>
              </a:spcBef>
              <a:buNone/>
              <a:tabLst>
                <a:tab pos="0" algn="l"/>
              </a:tabLst>
            </a:pPr>
            <a:r>
              <a:rPr lang="en-US" sz="6000" b="1" strike="noStrike" spc="-1">
                <a:solidFill>
                  <a:schemeClr val="lt1"/>
                </a:solidFill>
                <a:latin typeface="Calibri"/>
                <a:ea typeface="Calibri"/>
              </a:rPr>
              <a:t>Electronics Used Everywhere!</a:t>
            </a:r>
            <a:endParaRPr lang="en-US" sz="6000" b="0" strike="noStrike" spc="-1">
              <a:solidFill>
                <a:schemeClr val="dk1"/>
              </a:solidFill>
              <a:latin typeface="Arial"/>
            </a:endParaRPr>
          </a:p>
        </p:txBody>
      </p:sp>
      <p:sp>
        <p:nvSpPr>
          <p:cNvPr id="600" name="Google Shape;189;p6"/>
          <p:cNvSpPr/>
          <p:nvPr/>
        </p:nvSpPr>
        <p:spPr>
          <a:xfrm>
            <a:off x="2436120" y="4642560"/>
            <a:ext cx="958680" cy="95868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1" name="Google Shape;190;p6"/>
          <p:cNvSpPr/>
          <p:nvPr/>
        </p:nvSpPr>
        <p:spPr>
          <a:xfrm>
            <a:off x="4520160" y="3490560"/>
            <a:ext cx="958680" cy="95868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2" name="Google Shape;191;p6"/>
          <p:cNvSpPr/>
          <p:nvPr/>
        </p:nvSpPr>
        <p:spPr>
          <a:xfrm>
            <a:off x="6604200" y="2338200"/>
            <a:ext cx="958680" cy="95868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3" name="Google Shape;192;p6"/>
          <p:cNvSpPr/>
          <p:nvPr/>
        </p:nvSpPr>
        <p:spPr>
          <a:xfrm>
            <a:off x="8688240" y="1186200"/>
            <a:ext cx="958680" cy="95868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4" name="Google Shape;193;p6"/>
          <p:cNvSpPr/>
          <p:nvPr/>
        </p:nvSpPr>
        <p:spPr>
          <a:xfrm>
            <a:off x="2580120" y="4786560"/>
            <a:ext cx="670680" cy="67068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5" name="Google Shape;194;p6"/>
          <p:cNvSpPr/>
          <p:nvPr/>
        </p:nvSpPr>
        <p:spPr>
          <a:xfrm>
            <a:off x="6748200" y="2482560"/>
            <a:ext cx="670680" cy="67068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6" name="Google Shape;195;p6"/>
          <p:cNvSpPr/>
          <p:nvPr/>
        </p:nvSpPr>
        <p:spPr>
          <a:xfrm>
            <a:off x="8832240" y="1330200"/>
            <a:ext cx="670680" cy="67068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07" name="Google Shape;196;p6"/>
          <p:cNvSpPr/>
          <p:nvPr/>
        </p:nvSpPr>
        <p:spPr>
          <a:xfrm>
            <a:off x="3591720" y="5157360"/>
            <a:ext cx="1407240" cy="5745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1</a:t>
            </a:r>
            <a:endParaRPr lang="en-US" sz="2660" b="0" strike="noStrike" spc="-1">
              <a:solidFill>
                <a:srgbClr val="000000"/>
              </a:solidFill>
              <a:latin typeface="Arial"/>
            </a:endParaRPr>
          </a:p>
        </p:txBody>
      </p:sp>
      <p:grpSp>
        <p:nvGrpSpPr>
          <p:cNvPr id="608" name="Google Shape;197;p6"/>
          <p:cNvGrpSpPr/>
          <p:nvPr/>
        </p:nvGrpSpPr>
        <p:grpSpPr>
          <a:xfrm>
            <a:off x="1092240" y="3246840"/>
            <a:ext cx="2531880" cy="1068480"/>
            <a:chOff x="1092240" y="3246840"/>
            <a:chExt cx="2531880" cy="1068480"/>
          </a:xfrm>
        </p:grpSpPr>
        <p:sp>
          <p:nvSpPr>
            <p:cNvPr id="609" name="Google Shape;198;p6"/>
            <p:cNvSpPr/>
            <p:nvPr/>
          </p:nvSpPr>
          <p:spPr>
            <a:xfrm>
              <a:off x="1326240" y="3675600"/>
              <a:ext cx="229788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Information processing at your fingertips</a:t>
              </a:r>
              <a:endParaRPr lang="en-US" sz="1700" b="0" strike="noStrike" spc="-1">
                <a:solidFill>
                  <a:srgbClr val="000000"/>
                </a:solidFill>
                <a:latin typeface="Arial"/>
              </a:endParaRPr>
            </a:p>
          </p:txBody>
        </p:sp>
        <p:sp>
          <p:nvSpPr>
            <p:cNvPr id="610" name="Google Shape;199;p6"/>
            <p:cNvSpPr/>
            <p:nvPr/>
          </p:nvSpPr>
          <p:spPr>
            <a:xfrm>
              <a:off x="1092240" y="3246840"/>
              <a:ext cx="230292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400" b="1" strike="noStrike" spc="-1">
                  <a:solidFill>
                    <a:schemeClr val="lt1"/>
                  </a:solidFill>
                  <a:latin typeface="Calibri"/>
                  <a:ea typeface="Calibri"/>
                </a:rPr>
                <a:t>Smartphones</a:t>
              </a:r>
              <a:endParaRPr lang="en-US" sz="2400" b="0" strike="noStrike" spc="-1">
                <a:solidFill>
                  <a:srgbClr val="000000"/>
                </a:solidFill>
                <a:latin typeface="Arial"/>
              </a:endParaRPr>
            </a:p>
          </p:txBody>
        </p:sp>
      </p:grpSp>
      <p:sp>
        <p:nvSpPr>
          <p:cNvPr id="611" name="Google Shape;200;p6"/>
          <p:cNvSpPr/>
          <p:nvPr/>
        </p:nvSpPr>
        <p:spPr>
          <a:xfrm>
            <a:off x="7721640" y="2794680"/>
            <a:ext cx="1407240" cy="5745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3</a:t>
            </a:r>
            <a:endParaRPr lang="en-US" sz="2660" b="0" strike="noStrike" spc="-1">
              <a:solidFill>
                <a:srgbClr val="000000"/>
              </a:solidFill>
              <a:latin typeface="Arial"/>
            </a:endParaRPr>
          </a:p>
        </p:txBody>
      </p:sp>
      <p:grpSp>
        <p:nvGrpSpPr>
          <p:cNvPr id="612" name="Google Shape;201;p6"/>
          <p:cNvGrpSpPr/>
          <p:nvPr/>
        </p:nvGrpSpPr>
        <p:grpSpPr>
          <a:xfrm>
            <a:off x="3663000" y="1743120"/>
            <a:ext cx="2986920" cy="1036440"/>
            <a:chOff x="3663000" y="1743120"/>
            <a:chExt cx="2986920" cy="1036440"/>
          </a:xfrm>
        </p:grpSpPr>
        <p:sp>
          <p:nvSpPr>
            <p:cNvPr id="613" name="Google Shape;202;p6"/>
            <p:cNvSpPr/>
            <p:nvPr/>
          </p:nvSpPr>
          <p:spPr>
            <a:xfrm>
              <a:off x="4352040" y="2139840"/>
              <a:ext cx="229788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Precision healthcare,  remote monitoring</a:t>
              </a:r>
              <a:endParaRPr lang="en-US" sz="1700" b="0" strike="noStrike" spc="-1">
                <a:solidFill>
                  <a:srgbClr val="000000"/>
                </a:solidFill>
                <a:latin typeface="Arial"/>
              </a:endParaRPr>
            </a:p>
          </p:txBody>
        </p:sp>
        <p:sp>
          <p:nvSpPr>
            <p:cNvPr id="614" name="Google Shape;203;p6"/>
            <p:cNvSpPr/>
            <p:nvPr/>
          </p:nvSpPr>
          <p:spPr>
            <a:xfrm>
              <a:off x="3663000" y="1743120"/>
              <a:ext cx="230292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400" b="1" strike="noStrike" spc="-1">
                  <a:solidFill>
                    <a:schemeClr val="lt1"/>
                  </a:solidFill>
                  <a:latin typeface="Calibri"/>
                  <a:ea typeface="Calibri"/>
                </a:rPr>
                <a:t>Medical</a:t>
              </a:r>
              <a:endParaRPr lang="en-US" sz="2400" b="0" strike="noStrike" spc="-1">
                <a:solidFill>
                  <a:srgbClr val="000000"/>
                </a:solidFill>
                <a:latin typeface="Arial"/>
              </a:endParaRPr>
            </a:p>
          </p:txBody>
        </p:sp>
      </p:grpSp>
      <p:sp>
        <p:nvSpPr>
          <p:cNvPr id="615" name="Google Shape;204;p6"/>
          <p:cNvSpPr/>
          <p:nvPr/>
        </p:nvSpPr>
        <p:spPr>
          <a:xfrm>
            <a:off x="5656680" y="3975840"/>
            <a:ext cx="1407240" cy="5745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2</a:t>
            </a:r>
            <a:endParaRPr lang="en-US" sz="2660" b="0" strike="noStrike" spc="-1">
              <a:solidFill>
                <a:srgbClr val="000000"/>
              </a:solidFill>
              <a:latin typeface="Arial"/>
            </a:endParaRPr>
          </a:p>
        </p:txBody>
      </p:sp>
      <p:grpSp>
        <p:nvGrpSpPr>
          <p:cNvPr id="616" name="Google Shape;205;p6"/>
          <p:cNvGrpSpPr/>
          <p:nvPr/>
        </p:nvGrpSpPr>
        <p:grpSpPr>
          <a:xfrm>
            <a:off x="5590800" y="4543200"/>
            <a:ext cx="3317040" cy="938520"/>
            <a:chOff x="5590800" y="4543200"/>
            <a:chExt cx="3317040" cy="938520"/>
          </a:xfrm>
        </p:grpSpPr>
        <p:sp>
          <p:nvSpPr>
            <p:cNvPr id="617" name="Google Shape;206;p6"/>
            <p:cNvSpPr/>
            <p:nvPr/>
          </p:nvSpPr>
          <p:spPr>
            <a:xfrm>
              <a:off x="5590800" y="4842000"/>
              <a:ext cx="263664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Enabling a modern life-style</a:t>
              </a:r>
              <a:endParaRPr lang="en-US" sz="1700" b="0" strike="noStrike" spc="-1">
                <a:solidFill>
                  <a:srgbClr val="000000"/>
                </a:solidFill>
                <a:latin typeface="Arial"/>
              </a:endParaRPr>
            </a:p>
          </p:txBody>
        </p:sp>
        <p:sp>
          <p:nvSpPr>
            <p:cNvPr id="618" name="Google Shape;207;p6"/>
            <p:cNvSpPr/>
            <p:nvPr/>
          </p:nvSpPr>
          <p:spPr>
            <a:xfrm>
              <a:off x="6265440" y="4543200"/>
              <a:ext cx="264240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a:solidFill>
                    <a:schemeClr val="lt1"/>
                  </a:solidFill>
                  <a:latin typeface="Calibri"/>
                  <a:ea typeface="Calibri"/>
                </a:rPr>
                <a:t>IoT</a:t>
              </a:r>
              <a:endParaRPr lang="en-US" sz="2400" b="0" strike="noStrike" spc="-1">
                <a:solidFill>
                  <a:srgbClr val="000000"/>
                </a:solidFill>
                <a:latin typeface="Arial"/>
              </a:endParaRPr>
            </a:p>
          </p:txBody>
        </p:sp>
      </p:grpSp>
      <p:sp>
        <p:nvSpPr>
          <p:cNvPr id="619" name="Google Shape;208;p6"/>
          <p:cNvSpPr/>
          <p:nvPr/>
        </p:nvSpPr>
        <p:spPr>
          <a:xfrm>
            <a:off x="9786600" y="1613160"/>
            <a:ext cx="1407240" cy="5745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4</a:t>
            </a:r>
            <a:endParaRPr lang="en-US" sz="2660" b="0" strike="noStrike" spc="-1">
              <a:solidFill>
                <a:srgbClr val="000000"/>
              </a:solidFill>
              <a:latin typeface="Arial"/>
            </a:endParaRPr>
          </a:p>
        </p:txBody>
      </p:sp>
      <p:grpSp>
        <p:nvGrpSpPr>
          <p:cNvPr id="620" name="Google Shape;209;p6"/>
          <p:cNvGrpSpPr/>
          <p:nvPr/>
        </p:nvGrpSpPr>
        <p:grpSpPr>
          <a:xfrm>
            <a:off x="9338760" y="2248920"/>
            <a:ext cx="2851560" cy="1035360"/>
            <a:chOff x="9338760" y="2248920"/>
            <a:chExt cx="2851560" cy="1035360"/>
          </a:xfrm>
        </p:grpSpPr>
        <p:sp>
          <p:nvSpPr>
            <p:cNvPr id="621" name="Google Shape;210;p6"/>
            <p:cNvSpPr/>
            <p:nvPr/>
          </p:nvSpPr>
          <p:spPr>
            <a:xfrm>
              <a:off x="9343800" y="2644560"/>
              <a:ext cx="229788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Sustainable mobility </a:t>
              </a:r>
              <a:endParaRPr lang="en-US" sz="1700" b="0" strike="noStrike" spc="-1">
                <a:solidFill>
                  <a:srgbClr val="000000"/>
                </a:solidFill>
                <a:latin typeface="Arial"/>
              </a:endParaRPr>
            </a:p>
            <a:p>
              <a:pPr defTabSz="457200">
                <a:lnSpc>
                  <a:spcPct val="100000"/>
                </a:lnSpc>
              </a:pPr>
              <a:r>
                <a:rPr lang="en-US" sz="1700" b="0" strike="noStrike" spc="-1">
                  <a:solidFill>
                    <a:schemeClr val="lt1"/>
                  </a:solidFill>
                  <a:latin typeface="Calibri"/>
                  <a:ea typeface="Calibri"/>
                </a:rPr>
                <a:t>revolution</a:t>
              </a:r>
              <a:endParaRPr lang="en-US" sz="1700" b="0" strike="noStrike" spc="-1">
                <a:solidFill>
                  <a:srgbClr val="000000"/>
                </a:solidFill>
                <a:latin typeface="Arial"/>
              </a:endParaRPr>
            </a:p>
          </p:txBody>
        </p:sp>
        <p:sp>
          <p:nvSpPr>
            <p:cNvPr id="622" name="Google Shape;211;p6"/>
            <p:cNvSpPr/>
            <p:nvPr/>
          </p:nvSpPr>
          <p:spPr>
            <a:xfrm>
              <a:off x="9338760" y="2248920"/>
              <a:ext cx="285156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a:solidFill>
                    <a:schemeClr val="lt1"/>
                  </a:solidFill>
                  <a:latin typeface="Calibri"/>
                  <a:ea typeface="Calibri"/>
                </a:rPr>
                <a:t>Electric Vehicles</a:t>
              </a:r>
              <a:endParaRPr lang="en-US" sz="2400" b="0" strike="noStrike" spc="-1">
                <a:solidFill>
                  <a:srgbClr val="000000"/>
                </a:solidFill>
                <a:latin typeface="Arial"/>
              </a:endParaRPr>
            </a:p>
          </p:txBody>
        </p:sp>
      </p:grpSp>
      <p:sp>
        <p:nvSpPr>
          <p:cNvPr id="623" name="Google Shape;212;p6"/>
          <p:cNvSpPr/>
          <p:nvPr/>
        </p:nvSpPr>
        <p:spPr>
          <a:xfrm>
            <a:off x="4769640" y="3753000"/>
            <a:ext cx="462600" cy="466200"/>
          </a:xfrm>
          <a:custGeom>
            <a:avLst/>
            <a:gdLst>
              <a:gd name="textAreaLeft" fmla="*/ 0 w 462600"/>
              <a:gd name="textAreaRight" fmla="*/ 464040 w 462600"/>
              <a:gd name="textAreaTop" fmla="*/ 0 h 466200"/>
              <a:gd name="textAreaBottom" fmla="*/ 467640 h 466200"/>
            </a:gdLst>
            <a:ahLst/>
            <a:cxn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pic>
        <p:nvPicPr>
          <p:cNvPr id="624" name="Google Shape;213;p6"/>
          <p:cNvPicPr/>
          <p:nvPr/>
        </p:nvPicPr>
        <p:blipFill>
          <a:blip r:embed="rId2"/>
          <a:stretch/>
        </p:blipFill>
        <p:spPr>
          <a:xfrm>
            <a:off x="2735640" y="4921560"/>
            <a:ext cx="382680" cy="426240"/>
          </a:xfrm>
          <a:prstGeom prst="rect">
            <a:avLst/>
          </a:prstGeom>
          <a:ln w="0">
            <a:noFill/>
          </a:ln>
        </p:spPr>
      </p:pic>
      <p:pic>
        <p:nvPicPr>
          <p:cNvPr id="625" name="Google Shape;214;p6"/>
          <p:cNvPicPr/>
          <p:nvPr/>
        </p:nvPicPr>
        <p:blipFill>
          <a:blip r:embed="rId3"/>
          <a:stretch/>
        </p:blipFill>
        <p:spPr>
          <a:xfrm rot="19528200">
            <a:off x="4692240" y="3713040"/>
            <a:ext cx="652680" cy="502200"/>
          </a:xfrm>
          <a:prstGeom prst="rect">
            <a:avLst/>
          </a:prstGeom>
          <a:ln w="0">
            <a:noFill/>
          </a:ln>
        </p:spPr>
      </p:pic>
      <p:pic>
        <p:nvPicPr>
          <p:cNvPr id="626" name="Google Shape;215;p6"/>
          <p:cNvPicPr/>
          <p:nvPr/>
        </p:nvPicPr>
        <p:blipFill>
          <a:blip r:embed="rId4"/>
          <a:stretch/>
        </p:blipFill>
        <p:spPr>
          <a:xfrm>
            <a:off x="6856200" y="2599920"/>
            <a:ext cx="438120" cy="470520"/>
          </a:xfrm>
          <a:prstGeom prst="rect">
            <a:avLst/>
          </a:prstGeom>
          <a:ln w="0">
            <a:noFill/>
          </a:ln>
        </p:spPr>
      </p:pic>
      <p:pic>
        <p:nvPicPr>
          <p:cNvPr id="627" name="Google Shape;216;p6"/>
          <p:cNvPicPr/>
          <p:nvPr/>
        </p:nvPicPr>
        <p:blipFill>
          <a:blip r:embed="rId5"/>
          <a:stretch/>
        </p:blipFill>
        <p:spPr>
          <a:xfrm>
            <a:off x="8946360" y="1431000"/>
            <a:ext cx="442800" cy="46908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0">
          <a:gsLst>
            <a:gs pos="0">
              <a:srgbClr val="004C7B"/>
            </a:gs>
            <a:gs pos="50000">
              <a:srgbClr val="00B0F0"/>
            </a:gs>
            <a:gs pos="100000">
              <a:srgbClr val="FFFFFF"/>
            </a:gs>
          </a:gsLst>
          <a:lin ang="5400000"/>
        </a:gradFill>
        <a:effectLst/>
      </p:bgPr>
    </p:bg>
    <p:spTree>
      <p:nvGrpSpPr>
        <p:cNvPr id="1" name=""/>
        <p:cNvGrpSpPr/>
        <p:nvPr/>
      </p:nvGrpSpPr>
      <p:grpSpPr>
        <a:xfrm>
          <a:off x="0" y="0"/>
          <a:ext cx="0" cy="0"/>
          <a:chOff x="0" y="0"/>
          <a:chExt cx="0" cy="0"/>
        </a:xfrm>
      </p:grpSpPr>
      <p:sp>
        <p:nvSpPr>
          <p:cNvPr id="628" name="PlaceHolder 1"/>
          <p:cNvSpPr>
            <a:spLocks noGrp="1"/>
          </p:cNvSpPr>
          <p:nvPr>
            <p:ph/>
          </p:nvPr>
        </p:nvSpPr>
        <p:spPr>
          <a:xfrm>
            <a:off x="2734147" y="1016729"/>
            <a:ext cx="7556385" cy="766440"/>
          </a:xfrm>
          <a:prstGeom prst="rect">
            <a:avLst/>
          </a:prstGeom>
          <a:noFill/>
          <a:ln w="0">
            <a:noFill/>
          </a:ln>
        </p:spPr>
        <p:txBody>
          <a:bodyPr lIns="122040" tIns="60840" rIns="122040" bIns="60840" anchor="ctr">
            <a:noAutofit/>
          </a:bodyPr>
          <a:lstStyle/>
          <a:p>
            <a:pPr marL="228600" indent="0" defTabSz="914400">
              <a:lnSpc>
                <a:spcPct val="90000"/>
              </a:lnSpc>
              <a:spcBef>
                <a:spcPts val="1001"/>
              </a:spcBef>
              <a:buNone/>
              <a:tabLst>
                <a:tab pos="0" algn="l"/>
              </a:tabLst>
            </a:pPr>
            <a:r>
              <a:rPr lang="en-US" sz="6000" b="1" strike="noStrike" spc="-1" dirty="0">
                <a:solidFill>
                  <a:schemeClr val="bg1"/>
                </a:solidFill>
                <a:latin typeface="Calibri"/>
                <a:ea typeface="Calibri"/>
              </a:rPr>
              <a:t>BASIC COMPONENTS</a:t>
            </a:r>
            <a:endParaRPr lang="en-US" sz="6000" b="0" strike="noStrike" spc="-1" dirty="0">
              <a:solidFill>
                <a:schemeClr val="bg1"/>
              </a:solidFill>
              <a:latin typeface="Arial"/>
            </a:endParaRPr>
          </a:p>
        </p:txBody>
      </p:sp>
      <p:grpSp>
        <p:nvGrpSpPr>
          <p:cNvPr id="629" name="Google Shape;246;p7"/>
          <p:cNvGrpSpPr/>
          <p:nvPr/>
        </p:nvGrpSpPr>
        <p:grpSpPr>
          <a:xfrm>
            <a:off x="-293760" y="3735360"/>
            <a:ext cx="3417120" cy="1979280"/>
            <a:chOff x="-293760" y="3735360"/>
            <a:chExt cx="3417120" cy="1979280"/>
          </a:xfrm>
        </p:grpSpPr>
        <p:sp>
          <p:nvSpPr>
            <p:cNvPr id="630" name="Google Shape;247;p7"/>
            <p:cNvSpPr/>
            <p:nvPr/>
          </p:nvSpPr>
          <p:spPr>
            <a:xfrm>
              <a:off x="-139680" y="5346720"/>
              <a:ext cx="3263040" cy="367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endParaRPr lang="en-US" sz="1600" b="0" strike="noStrike" spc="-1">
                <a:solidFill>
                  <a:schemeClr val="dk1"/>
                </a:solidFill>
                <a:latin typeface="Calibri"/>
                <a:ea typeface="Calibri"/>
              </a:endParaRPr>
            </a:p>
          </p:txBody>
        </p:sp>
        <p:sp>
          <p:nvSpPr>
            <p:cNvPr id="631" name="Google Shape;248;p7"/>
            <p:cNvSpPr/>
            <p:nvPr/>
          </p:nvSpPr>
          <p:spPr>
            <a:xfrm>
              <a:off x="-293760" y="3735360"/>
              <a:ext cx="3263040" cy="4910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endParaRPr lang="en-US" sz="2400" b="1" strike="noStrike" spc="-1">
                <a:solidFill>
                  <a:schemeClr val="dk1"/>
                </a:solidFill>
                <a:latin typeface="Calibri"/>
                <a:ea typeface="Calibri"/>
              </a:endParaRPr>
            </a:p>
          </p:txBody>
        </p:sp>
      </p:grpSp>
      <p:graphicFrame>
        <p:nvGraphicFramePr>
          <p:cNvPr id="2" name="Diagram2"/>
          <p:cNvGraphicFramePr/>
          <p:nvPr>
            <p:extLst>
              <p:ext uri="{D42A27DB-BD31-4B8C-83A1-F6EECF244321}">
                <p14:modId xmlns:p14="http://schemas.microsoft.com/office/powerpoint/2010/main" val="4204940383"/>
              </p:ext>
            </p:extLst>
          </p:nvPr>
        </p:nvGraphicFramePr>
        <p:xfrm>
          <a:off x="914400" y="1436040"/>
          <a:ext cx="11030400" cy="48157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4" name="PlaceHolder 1"/>
          <p:cNvSpPr>
            <a:spLocks noGrp="1"/>
          </p:cNvSpPr>
          <p:nvPr>
            <p:ph type="title"/>
          </p:nvPr>
        </p:nvSpPr>
        <p:spPr>
          <a:xfrm>
            <a:off x="3253847" y="525065"/>
            <a:ext cx="7208640" cy="835200"/>
          </a:xfrm>
          <a:prstGeom prst="rect">
            <a:avLst/>
          </a:prstGeom>
          <a:noFill/>
          <a:ln w="0">
            <a:noFill/>
          </a:ln>
        </p:spPr>
        <p:txBody>
          <a:bodyPr lIns="0" tIns="0" rIns="0" bIns="0" anchor="b">
            <a:normAutofit/>
          </a:bodyPr>
          <a:lstStyle/>
          <a:p>
            <a:pPr indent="0" defTabSz="914400">
              <a:lnSpc>
                <a:spcPct val="90000"/>
              </a:lnSpc>
              <a:buNone/>
              <a:tabLst>
                <a:tab pos="0" algn="l"/>
              </a:tabLst>
            </a:pPr>
            <a:r>
              <a:rPr lang="en-US" sz="6000" b="1" strike="noStrike" spc="-1" dirty="0">
                <a:solidFill>
                  <a:schemeClr val="lt1"/>
                </a:solidFill>
                <a:latin typeface="Bahnschrift SemiLight"/>
                <a:ea typeface="Calibri"/>
              </a:rPr>
              <a:t>Weekly Structure</a:t>
            </a:r>
            <a:endParaRPr lang="en-US" sz="6000" b="0" strike="noStrike" spc="-1" dirty="0">
              <a:solidFill>
                <a:schemeClr val="dk1"/>
              </a:solidFill>
              <a:latin typeface="Arial"/>
            </a:endParaRPr>
          </a:p>
        </p:txBody>
      </p:sp>
      <p:sp>
        <p:nvSpPr>
          <p:cNvPr id="425" name="PlaceHolder 2"/>
          <p:cNvSpPr>
            <a:spLocks noGrp="1"/>
          </p:cNvSpPr>
          <p:nvPr>
            <p:ph type="subTitle"/>
          </p:nvPr>
        </p:nvSpPr>
        <p:spPr>
          <a:xfrm>
            <a:off x="1973814" y="2027195"/>
            <a:ext cx="10031082" cy="2536560"/>
          </a:xfrm>
          <a:prstGeom prst="rect">
            <a:avLst/>
          </a:prstGeom>
          <a:noFill/>
          <a:ln w="0">
            <a:noFill/>
          </a:ln>
        </p:spPr>
        <p:txBody>
          <a:bodyPr lIns="0" tIns="0" rIns="0" bIns="0" anchor="ctr">
            <a:noAutofit/>
          </a:bodyPr>
          <a:lstStyle/>
          <a:p>
            <a:pPr marL="400320" indent="-343080" defTabSz="914400">
              <a:lnSpc>
                <a:spcPct val="90000"/>
              </a:lnSpc>
              <a:spcBef>
                <a:spcPts val="1001"/>
              </a:spcBef>
              <a:spcAft>
                <a:spcPts val="799"/>
              </a:spcAft>
              <a:buClr>
                <a:schemeClr val="accent2"/>
              </a:buClr>
              <a:buFont typeface="Wingdings" charset="2"/>
              <a:buChar char=""/>
            </a:pPr>
            <a:r>
              <a:rPr lang="en-US" sz="2400" strike="noStrike" spc="293" dirty="0">
                <a:solidFill>
                  <a:schemeClr val="lt1"/>
                </a:solidFill>
                <a:latin typeface="Calibri" panose="020F0502020204030204" pitchFamily="34" charset="0"/>
                <a:ea typeface="Calibri"/>
                <a:cs typeface="Calibri" panose="020F0502020204030204" pitchFamily="34" charset="0"/>
              </a:rPr>
              <a:t>Point 1: Assignment (15-min)</a:t>
            </a:r>
            <a:endParaRPr lang="en-US" sz="2400" strike="noStrike" spc="-1" dirty="0">
              <a:solidFill>
                <a:srgbClr val="000000"/>
              </a:solidFill>
              <a:latin typeface="Calibri" panose="020F0502020204030204" pitchFamily="34" charset="0"/>
              <a:cs typeface="Calibri" panose="020F0502020204030204" pitchFamily="34" charset="0"/>
            </a:endParaRPr>
          </a:p>
          <a:p>
            <a:pPr marL="400320" indent="-343080" defTabSz="914400">
              <a:lnSpc>
                <a:spcPct val="90000"/>
              </a:lnSpc>
              <a:spcBef>
                <a:spcPts val="1001"/>
              </a:spcBef>
              <a:spcAft>
                <a:spcPts val="799"/>
              </a:spcAft>
              <a:buClr>
                <a:schemeClr val="accent2"/>
              </a:buClr>
              <a:buFont typeface="Wingdings" charset="2"/>
              <a:buChar char=""/>
            </a:pPr>
            <a:r>
              <a:rPr lang="en-US" sz="2400" strike="noStrike" spc="293" dirty="0">
                <a:solidFill>
                  <a:schemeClr val="lt1"/>
                </a:solidFill>
                <a:latin typeface="Calibri" panose="020F0502020204030204" pitchFamily="34" charset="0"/>
                <a:ea typeface="Calibri"/>
                <a:cs typeface="Calibri" panose="020F0502020204030204" pitchFamily="34" charset="0"/>
              </a:rPr>
              <a:t>Point 2: Main Course Content (Middle Hours)</a:t>
            </a:r>
            <a:endParaRPr lang="en-US" sz="2400" strike="noStrike" spc="-1" dirty="0">
              <a:solidFill>
                <a:srgbClr val="000000"/>
              </a:solidFill>
              <a:latin typeface="Calibri" panose="020F0502020204030204" pitchFamily="34" charset="0"/>
              <a:cs typeface="Calibri" panose="020F0502020204030204" pitchFamily="34" charset="0"/>
            </a:endParaRPr>
          </a:p>
          <a:p>
            <a:pPr marL="400320" indent="-343080" defTabSz="914400">
              <a:lnSpc>
                <a:spcPct val="90000"/>
              </a:lnSpc>
              <a:spcBef>
                <a:spcPts val="1001"/>
              </a:spcBef>
              <a:spcAft>
                <a:spcPts val="799"/>
              </a:spcAft>
              <a:buClr>
                <a:schemeClr val="accent2"/>
              </a:buClr>
              <a:buFont typeface="Wingdings" charset="2"/>
              <a:buChar char=""/>
            </a:pPr>
            <a:r>
              <a:rPr lang="en-US" sz="2400" strike="noStrike" spc="293" dirty="0">
                <a:solidFill>
                  <a:schemeClr val="lt1"/>
                </a:solidFill>
                <a:latin typeface="Calibri" panose="020F0502020204030204" pitchFamily="34" charset="0"/>
                <a:ea typeface="Calibri"/>
                <a:cs typeface="Calibri" panose="020F0502020204030204" pitchFamily="34" charset="0"/>
              </a:rPr>
              <a:t>Point 3: Q/A, Task Assignment and Discussion (Last 15-min)</a:t>
            </a:r>
            <a:endParaRPr lang="en-US" sz="2400" strike="noStrike" spc="-1" dirty="0">
              <a:solidFill>
                <a:srgbClr val="000000"/>
              </a:solidFill>
              <a:latin typeface="Calibri" panose="020F0502020204030204" pitchFamily="34" charset="0"/>
              <a:cs typeface="Calibri" panose="020F0502020204030204" pitchFamily="34" charset="0"/>
            </a:endParaRPr>
          </a:p>
          <a:p>
            <a:pPr marL="400320" indent="-343080" defTabSz="914400">
              <a:lnSpc>
                <a:spcPct val="90000"/>
              </a:lnSpc>
              <a:spcBef>
                <a:spcPts val="1001"/>
              </a:spcBef>
              <a:spcAft>
                <a:spcPts val="799"/>
              </a:spcAft>
              <a:buClr>
                <a:schemeClr val="accent2"/>
              </a:buClr>
              <a:buFont typeface="Wingdings" charset="2"/>
              <a:buChar char=""/>
            </a:pPr>
            <a:r>
              <a:rPr lang="en-US" sz="2400" strike="noStrike" spc="293" dirty="0">
                <a:solidFill>
                  <a:schemeClr val="lt1"/>
                </a:solidFill>
                <a:latin typeface="Calibri" panose="020F0502020204030204" pitchFamily="34" charset="0"/>
                <a:ea typeface="Calibri"/>
                <a:cs typeface="Calibri" panose="020F0502020204030204" pitchFamily="34" charset="0"/>
              </a:rPr>
              <a:t>Online Assignments</a:t>
            </a:r>
            <a:endParaRPr lang="en-US" sz="2400"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p:nvPr>
        </p:nvSpPr>
        <p:spPr>
          <a:xfrm>
            <a:off x="574560" y="1336680"/>
            <a:ext cx="10642684" cy="5636880"/>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An embedded system is an electronic/electro-mechanical system designed to perform a specific function and a combination of hardware and firmware (software).</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Every embedded system is unique and the hardware as well as the firmware is highly specialized to the application domain.</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chemeClr val="accent2"/>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Embedded system are becoming an inevitable part of any product or equipment, industrial control, consumer products, etc.</a:t>
            </a:r>
            <a:endParaRPr lang="en-US" sz="2000" b="0" strike="noStrike" spc="-1" dirty="0">
              <a:solidFill>
                <a:schemeClr val="dk1"/>
              </a:solidFill>
              <a:latin typeface="Calibri" panose="020F0502020204030204" pitchFamily="34" charset="0"/>
              <a:cs typeface="Calibri" panose="020F0502020204030204" pitchFamily="34" charset="0"/>
            </a:endParaRPr>
          </a:p>
          <a:p>
            <a:pPr marL="228600" indent="0" algn="just" defTabSz="914400">
              <a:lnSpc>
                <a:spcPct val="90000"/>
              </a:lnSpc>
              <a:spcBef>
                <a:spcPts val="1001"/>
              </a:spcBef>
              <a:buClr>
                <a:schemeClr val="accent2"/>
              </a:buClr>
              <a:buNone/>
              <a:tabLst>
                <a:tab pos="0" algn="l"/>
              </a:tabLst>
            </a:pPr>
            <a:endParaRPr lang="en-US" sz="2000" b="0" strike="noStrike" spc="-1" dirty="0">
              <a:solidFill>
                <a:schemeClr val="dk1"/>
              </a:solidFill>
              <a:latin typeface="Calibri" panose="020F0502020204030204" pitchFamily="34" charset="0"/>
              <a:cs typeface="Calibri" panose="020F0502020204030204" pitchFamily="34" charset="0"/>
            </a:endParaRPr>
          </a:p>
        </p:txBody>
      </p:sp>
      <p:pic>
        <p:nvPicPr>
          <p:cNvPr id="634" name="Picture 3" descr="C:\Aamir Projects\IOT and Embedded System-Course\Suhail Preparation\Final slides\Mubashir\Pic-1.PNG"/>
          <p:cNvPicPr/>
          <p:nvPr/>
        </p:nvPicPr>
        <p:blipFill>
          <a:blip r:embed="rId2"/>
          <a:stretch/>
        </p:blipFill>
        <p:spPr>
          <a:xfrm>
            <a:off x="960095" y="3485584"/>
            <a:ext cx="10018800" cy="2602444"/>
          </a:xfrm>
          <a:prstGeom prst="rect">
            <a:avLst/>
          </a:prstGeom>
          <a:ln w="88900" cap="sq" cmpd="thickThin">
            <a:solidFill>
              <a:schemeClr val="accent2"/>
            </a:solidFill>
            <a:prstDash val="solid"/>
            <a:miter lim="800000"/>
          </a:ln>
          <a:effectLst>
            <a:innerShdw blurRad="76200">
              <a:srgbClr val="000000"/>
            </a:innerShdw>
          </a:effectLst>
        </p:spPr>
      </p:pic>
      <p:sp>
        <p:nvSpPr>
          <p:cNvPr id="635" name="Rounded Rectangle 2"/>
          <p:cNvSpPr/>
          <p:nvPr/>
        </p:nvSpPr>
        <p:spPr>
          <a:xfrm>
            <a:off x="9059" y="378720"/>
            <a:ext cx="6853472" cy="829080"/>
          </a:xfrm>
          <a:prstGeom prst="roundRect">
            <a:avLst>
              <a:gd name="adj" fmla="val 16667"/>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914400">
              <a:lnSpc>
                <a:spcPct val="100000"/>
              </a:lnSpc>
            </a:pPr>
            <a:r>
              <a:rPr lang="en-US" sz="4000" b="1" strike="noStrike" spc="-1" dirty="0">
                <a:solidFill>
                  <a:schemeClr val="lt1"/>
                </a:solidFill>
                <a:latin typeface="Calibri"/>
              </a:rPr>
              <a:t>What is an Embedded </a:t>
            </a:r>
            <a:r>
              <a:rPr lang="en-US" sz="4000" b="1" strike="noStrike" spc="-1" dirty="0" smtClean="0">
                <a:solidFill>
                  <a:schemeClr val="lt1"/>
                </a:solidFill>
                <a:latin typeface="Calibri"/>
              </a:rPr>
              <a:t>System ?</a:t>
            </a:r>
            <a:endParaRPr lang="en-US" sz="4000" b="1"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6" name="PlaceHolder 1"/>
          <p:cNvSpPr>
            <a:spLocks noGrp="1"/>
          </p:cNvSpPr>
          <p:nvPr>
            <p:ph/>
          </p:nvPr>
        </p:nvSpPr>
        <p:spPr>
          <a:xfrm>
            <a:off x="2372760" y="1894680"/>
            <a:ext cx="7721640" cy="1653840"/>
          </a:xfrm>
          <a:prstGeom prst="rect">
            <a:avLst/>
          </a:prstGeom>
          <a:noFill/>
          <a:ln w="0">
            <a:noFill/>
          </a:ln>
        </p:spPr>
        <p:txBody>
          <a:bodyPr lIns="122040" tIns="60840" rIns="122040" bIns="60840" anchor="ctr">
            <a:noAutofit/>
          </a:bodyPr>
          <a:lstStyle/>
          <a:p>
            <a:pPr marL="228600" indent="0" algn="ctr" defTabSz="914400">
              <a:lnSpc>
                <a:spcPct val="90000"/>
              </a:lnSpc>
              <a:spcBef>
                <a:spcPts val="1001"/>
              </a:spcBef>
              <a:buNone/>
              <a:tabLst>
                <a:tab pos="0" algn="l"/>
              </a:tabLst>
            </a:pPr>
            <a:r>
              <a:rPr lang="en-US" sz="6000" b="1" strike="noStrike" spc="-1" dirty="0">
                <a:solidFill>
                  <a:schemeClr val="lt1"/>
                </a:solidFill>
                <a:latin typeface="Calibri"/>
                <a:ea typeface="Calibri"/>
              </a:rPr>
              <a:t>INTRO TO</a:t>
            </a:r>
            <a:endParaRPr lang="en-US" sz="6000" b="0" strike="noStrike" spc="-1" dirty="0">
              <a:solidFill>
                <a:schemeClr val="dk1"/>
              </a:solidFill>
              <a:latin typeface="Arial"/>
            </a:endParaRPr>
          </a:p>
          <a:p>
            <a:pPr marL="228600" indent="0" algn="ctr" defTabSz="914400">
              <a:lnSpc>
                <a:spcPct val="90000"/>
              </a:lnSpc>
              <a:spcBef>
                <a:spcPts val="748"/>
              </a:spcBef>
              <a:buNone/>
              <a:tabLst>
                <a:tab pos="0" algn="l"/>
              </a:tabLst>
            </a:pPr>
            <a:r>
              <a:rPr lang="en-US" sz="6000" b="1" strike="noStrike" spc="-1" dirty="0">
                <a:solidFill>
                  <a:schemeClr val="lt1"/>
                </a:solidFill>
                <a:latin typeface="Calibri"/>
                <a:ea typeface="Calibri"/>
              </a:rPr>
              <a:t>EMBEDDED SYSTEMS</a:t>
            </a:r>
            <a:endParaRPr lang="en-US" sz="6000" b="0" strike="noStrike" spc="-1" dirty="0">
              <a:solidFill>
                <a:schemeClr val="dk1"/>
              </a:solidFill>
              <a:latin typeface="Arial"/>
            </a:endParaRPr>
          </a:p>
        </p:txBody>
      </p:sp>
      <p:sp>
        <p:nvSpPr>
          <p:cNvPr id="637" name="PlaceHolder 2"/>
          <p:cNvSpPr>
            <a:spLocks noGrp="1"/>
          </p:cNvSpPr>
          <p:nvPr>
            <p:ph/>
          </p:nvPr>
        </p:nvSpPr>
        <p:spPr>
          <a:xfrm>
            <a:off x="2610180" y="5354840"/>
            <a:ext cx="7246800" cy="382680"/>
          </a:xfrm>
          <a:prstGeom prst="rect">
            <a:avLst/>
          </a:prstGeom>
          <a:noFill/>
          <a:ln w="0">
            <a:noFill/>
          </a:ln>
        </p:spPr>
        <p:txBody>
          <a:bodyPr lIns="122040" tIns="60840" rIns="122040" bIns="60840" anchor="ctr">
            <a:noAutofit/>
          </a:bodyPr>
          <a:lstStyle/>
          <a:p>
            <a:pPr marL="228600" indent="0" algn="ctr" defTabSz="914400">
              <a:lnSpc>
                <a:spcPct val="90000"/>
              </a:lnSpc>
              <a:spcBef>
                <a:spcPts val="1001"/>
              </a:spcBef>
              <a:buNone/>
              <a:tabLst>
                <a:tab pos="0" algn="l"/>
              </a:tabLst>
            </a:pPr>
            <a:r>
              <a:rPr lang="en-US" sz="3200" b="0" strike="noStrike" spc="-1" dirty="0">
                <a:solidFill>
                  <a:schemeClr val="bg1">
                    <a:lumMod val="75000"/>
                  </a:schemeClr>
                </a:solidFill>
                <a:latin typeface="Calibri" panose="020F0502020204030204" pitchFamily="34" charset="0"/>
                <a:ea typeface="Arial"/>
                <a:cs typeface="Calibri" panose="020F0502020204030204" pitchFamily="34" charset="0"/>
              </a:rPr>
              <a:t>Exploring the heart of Technology</a:t>
            </a:r>
            <a:endParaRPr lang="en-US" sz="3200" b="0" strike="noStrike" spc="-1" dirty="0">
              <a:solidFill>
                <a:schemeClr val="bg1">
                  <a:lumMod val="75000"/>
                </a:schemeClr>
              </a:solidFill>
              <a:latin typeface="Calibri" panose="020F0502020204030204" pitchFamily="34" charset="0"/>
              <a:cs typeface="Calibri" panose="020F0502020204030204" pitchFamily="34" charset="0"/>
            </a:endParaRPr>
          </a:p>
        </p:txBody>
      </p:sp>
      <p:sp>
        <p:nvSpPr>
          <p:cNvPr id="638" name="Google Shape;260;p8"/>
          <p:cNvSpPr/>
          <p:nvPr/>
        </p:nvSpPr>
        <p:spPr>
          <a:xfrm>
            <a:off x="552789" y="1456599"/>
            <a:ext cx="1573920" cy="163080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639" name="Rectangle 1"/>
          <p:cNvSpPr/>
          <p:nvPr/>
        </p:nvSpPr>
        <p:spPr>
          <a:xfrm>
            <a:off x="0" y="480642"/>
            <a:ext cx="6871583" cy="77832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1" strike="noStrike" spc="-1" dirty="0" smtClean="0">
                <a:solidFill>
                  <a:schemeClr val="lt1"/>
                </a:solidFill>
                <a:latin typeface="Calibri"/>
              </a:rPr>
              <a:t>EMBEDDED SYSTEMS</a:t>
            </a:r>
            <a:endParaRPr lang="en-US" sz="6000" b="1"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Google Shape;265;p9"/>
          <p:cNvSpPr/>
          <p:nvPr/>
        </p:nvSpPr>
        <p:spPr>
          <a:xfrm>
            <a:off x="11520" y="3429000"/>
            <a:ext cx="12190680" cy="3427560"/>
          </a:xfrm>
          <a:prstGeom prst="triangle">
            <a:avLst>
              <a:gd name="adj" fmla="val 49811"/>
            </a:avLst>
          </a:prstGeom>
          <a:solidFill>
            <a:schemeClr val="accent4">
              <a:alpha val="80000"/>
            </a:schemeClr>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pic>
        <p:nvPicPr>
          <p:cNvPr id="641" name="Google Shape;266;p9"/>
          <p:cNvPicPr/>
          <p:nvPr/>
        </p:nvPicPr>
        <p:blipFill>
          <a:blip r:embed="rId2"/>
          <a:srcRect t="6531" b="6531"/>
          <a:stretch/>
        </p:blipFill>
        <p:spPr>
          <a:xfrm>
            <a:off x="0" y="0"/>
            <a:ext cx="12190680" cy="6856560"/>
          </a:xfrm>
          <a:prstGeom prst="rect">
            <a:avLst/>
          </a:prstGeom>
          <a:ln w="0">
            <a:noFill/>
          </a:ln>
        </p:spPr>
      </p:pic>
      <p:sp>
        <p:nvSpPr>
          <p:cNvPr id="642" name="Google Shape;272;p9"/>
          <p:cNvSpPr/>
          <p:nvPr/>
        </p:nvSpPr>
        <p:spPr>
          <a:xfrm>
            <a:off x="5473800" y="2221200"/>
            <a:ext cx="1243080" cy="1243080"/>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43" name="Google Shape;267;p9"/>
          <p:cNvSpPr/>
          <p:nvPr/>
        </p:nvSpPr>
        <p:spPr>
          <a:xfrm>
            <a:off x="0" y="3429000"/>
            <a:ext cx="12190680" cy="3427560"/>
          </a:xfrm>
          <a:prstGeom prst="triangle">
            <a:avLst>
              <a:gd name="adj" fmla="val 49811"/>
            </a:avLst>
          </a:prstGeom>
          <a:solidFill>
            <a:srgbClr val="FFC000"/>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644" name="Google Shape;270;p9"/>
          <p:cNvSpPr/>
          <p:nvPr/>
        </p:nvSpPr>
        <p:spPr>
          <a:xfrm>
            <a:off x="2796120" y="4335480"/>
            <a:ext cx="6598080" cy="1478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noAutofit/>
          </a:bodyPr>
          <a:lstStyle/>
          <a:p>
            <a:pPr algn="ctr" defTabSz="457200">
              <a:lnSpc>
                <a:spcPct val="100000"/>
              </a:lnSpc>
            </a:pPr>
            <a:r>
              <a:rPr lang="en-US" sz="4270" b="0" strike="noStrike" spc="-1">
                <a:solidFill>
                  <a:schemeClr val="dk1"/>
                </a:solidFill>
                <a:latin typeface="Arial"/>
                <a:ea typeface="Arial"/>
              </a:rPr>
              <a:t>WHAT IS AN</a:t>
            </a:r>
            <a:endParaRPr lang="en-US" sz="4270" b="0" strike="noStrike" spc="-1">
              <a:solidFill>
                <a:srgbClr val="000000"/>
              </a:solidFill>
              <a:latin typeface="Arial"/>
            </a:endParaRPr>
          </a:p>
          <a:p>
            <a:pPr algn="ctr" defTabSz="457200">
              <a:lnSpc>
                <a:spcPct val="100000"/>
              </a:lnSpc>
            </a:pPr>
            <a:r>
              <a:rPr lang="en-US" sz="4270" b="1" strike="noStrike" spc="-1">
                <a:solidFill>
                  <a:schemeClr val="dk1"/>
                </a:solidFill>
                <a:latin typeface="Arial"/>
                <a:ea typeface="Arial"/>
              </a:rPr>
              <a:t>EMBEDDED SYSTEM?</a:t>
            </a:r>
            <a:endParaRPr lang="en-US" sz="4270" b="0" strike="noStrike" spc="-1">
              <a:solidFill>
                <a:srgbClr val="000000"/>
              </a:solidFill>
              <a:latin typeface="Arial"/>
            </a:endParaRPr>
          </a:p>
        </p:txBody>
      </p:sp>
      <p:sp>
        <p:nvSpPr>
          <p:cNvPr id="645" name="Google Shape;271;p9"/>
          <p:cNvSpPr/>
          <p:nvPr/>
        </p:nvSpPr>
        <p:spPr>
          <a:xfrm>
            <a:off x="2543760" y="5622840"/>
            <a:ext cx="7126200" cy="6087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600" b="0" strike="noStrike" spc="-1">
                <a:solidFill>
                  <a:schemeClr val="dk1"/>
                </a:solidFill>
                <a:latin typeface="Arial"/>
                <a:ea typeface="Arial"/>
              </a:rPr>
              <a:t>An embedded system is a combination of </a:t>
            </a:r>
            <a:r>
              <a:rPr sz="1600"/>
              <a:t/>
            </a:r>
            <a:br>
              <a:rPr sz="1600"/>
            </a:br>
            <a:r>
              <a:rPr lang="en-US" sz="1600" b="0" strike="noStrike" spc="-1">
                <a:solidFill>
                  <a:schemeClr val="dk1"/>
                </a:solidFill>
                <a:latin typeface="Arial"/>
                <a:ea typeface="Arial"/>
              </a:rPr>
              <a:t>computer hardware and software designed for a specific function</a:t>
            </a:r>
            <a:endParaRPr lang="en-US"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46" name="Rectangle 1"/>
          <p:cNvSpPr/>
          <p:nvPr/>
        </p:nvSpPr>
        <p:spPr>
          <a:xfrm>
            <a:off x="362160" y="369720"/>
            <a:ext cx="6273720" cy="966600"/>
          </a:xfrm>
          <a:prstGeom prst="rect">
            <a:avLst/>
          </a:prstGeom>
          <a:solidFill>
            <a:schemeClr val="accent1">
              <a:lumMod val="50000"/>
            </a:schemeClr>
          </a:solidFill>
          <a:ln>
            <a:noFill/>
          </a:ln>
        </p:spPr>
        <p:style>
          <a:lnRef idx="1">
            <a:schemeClr val="accent5"/>
          </a:lnRef>
          <a:fillRef idx="3">
            <a:schemeClr val="accent5"/>
          </a:fillRef>
          <a:effectRef idx="2">
            <a:schemeClr val="accent5"/>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grpSp>
        <p:nvGrpSpPr>
          <p:cNvPr id="647" name="Google Shape;277;p10"/>
          <p:cNvGrpSpPr/>
          <p:nvPr/>
        </p:nvGrpSpPr>
        <p:grpSpPr>
          <a:xfrm>
            <a:off x="2585160" y="1726560"/>
            <a:ext cx="8568360" cy="1051200"/>
            <a:chOff x="2585160" y="1726560"/>
            <a:chExt cx="8568360" cy="1051200"/>
          </a:xfrm>
        </p:grpSpPr>
        <p:sp>
          <p:nvSpPr>
            <p:cNvPr id="648" name="Google Shape;278;p10"/>
            <p:cNvSpPr/>
            <p:nvPr/>
          </p:nvSpPr>
          <p:spPr>
            <a:xfrm>
              <a:off x="2585160" y="1726560"/>
              <a:ext cx="856836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The Silent Intelligence</a:t>
              </a:r>
              <a:endParaRPr lang="en-US" sz="2400" b="0" strike="noStrike" spc="-1" dirty="0">
                <a:solidFill>
                  <a:srgbClr val="000000"/>
                </a:solidFill>
                <a:latin typeface="Arial"/>
              </a:endParaRPr>
            </a:p>
          </p:txBody>
        </p:sp>
        <p:sp>
          <p:nvSpPr>
            <p:cNvPr id="649" name="Google Shape;279;p10"/>
            <p:cNvSpPr/>
            <p:nvPr/>
          </p:nvSpPr>
          <p:spPr>
            <a:xfrm>
              <a:off x="2585160" y="2046600"/>
              <a:ext cx="8568360" cy="7311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The intricate network of embedded systems silently orchestrating modern technology, enhancing efficiency, and automating everyday tasks.</a:t>
              </a:r>
              <a:endParaRPr lang="en-US" sz="2000" b="0" strike="noStrike" spc="-1" dirty="0">
                <a:solidFill>
                  <a:srgbClr val="000000"/>
                </a:solidFill>
                <a:latin typeface="Arial"/>
              </a:endParaRPr>
            </a:p>
          </p:txBody>
        </p:sp>
      </p:grpSp>
      <p:grpSp>
        <p:nvGrpSpPr>
          <p:cNvPr id="650" name="Google Shape;280;p10"/>
          <p:cNvGrpSpPr/>
          <p:nvPr/>
        </p:nvGrpSpPr>
        <p:grpSpPr>
          <a:xfrm>
            <a:off x="2585160" y="3375360"/>
            <a:ext cx="8350920" cy="1355760"/>
            <a:chOff x="2585160" y="3375360"/>
            <a:chExt cx="8350920" cy="1355760"/>
          </a:xfrm>
        </p:grpSpPr>
        <p:sp>
          <p:nvSpPr>
            <p:cNvPr id="651" name="Google Shape;281;p10"/>
            <p:cNvSpPr/>
            <p:nvPr/>
          </p:nvSpPr>
          <p:spPr>
            <a:xfrm>
              <a:off x="2585160" y="3375360"/>
              <a:ext cx="835092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The Nervous System of IoT</a:t>
              </a:r>
              <a:endParaRPr lang="en-US" sz="2400" b="0" strike="noStrike" spc="-1" dirty="0">
                <a:solidFill>
                  <a:srgbClr val="000000"/>
                </a:solidFill>
                <a:latin typeface="Arial"/>
              </a:endParaRPr>
            </a:p>
          </p:txBody>
        </p:sp>
        <p:sp>
          <p:nvSpPr>
            <p:cNvPr id="652" name="Google Shape;282;p10"/>
            <p:cNvSpPr/>
            <p:nvPr/>
          </p:nvSpPr>
          <p:spPr>
            <a:xfrm>
              <a:off x="2585160" y="3695040"/>
              <a:ext cx="8350920" cy="1036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Serving as the neural network, embedded systems play a pivotal role in connecting, sensing, and controlling devices within the vast ecosystem of the Internet of Things.</a:t>
              </a:r>
              <a:endParaRPr lang="en-US" sz="2000" b="0" strike="noStrike" spc="-1" dirty="0">
                <a:solidFill>
                  <a:srgbClr val="000000"/>
                </a:solidFill>
                <a:latin typeface="Arial"/>
              </a:endParaRPr>
            </a:p>
          </p:txBody>
        </p:sp>
      </p:grpSp>
      <p:grpSp>
        <p:nvGrpSpPr>
          <p:cNvPr id="653" name="Google Shape;283;p10"/>
          <p:cNvGrpSpPr/>
          <p:nvPr/>
        </p:nvGrpSpPr>
        <p:grpSpPr>
          <a:xfrm>
            <a:off x="2585160" y="4977720"/>
            <a:ext cx="8794440" cy="1355760"/>
            <a:chOff x="2585160" y="4977720"/>
            <a:chExt cx="8794440" cy="1355760"/>
          </a:xfrm>
        </p:grpSpPr>
        <p:sp>
          <p:nvSpPr>
            <p:cNvPr id="654" name="Google Shape;284;p10"/>
            <p:cNvSpPr/>
            <p:nvPr/>
          </p:nvSpPr>
          <p:spPr>
            <a:xfrm>
              <a:off x="2585160" y="4977720"/>
              <a:ext cx="8794440" cy="326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Bridging the Physical and Digital Realms</a:t>
              </a:r>
              <a:endParaRPr lang="en-US" sz="2400" b="0" strike="noStrike" spc="-1" dirty="0">
                <a:solidFill>
                  <a:srgbClr val="000000"/>
                </a:solidFill>
                <a:latin typeface="Arial"/>
              </a:endParaRPr>
            </a:p>
          </p:txBody>
        </p:sp>
        <p:sp>
          <p:nvSpPr>
            <p:cNvPr id="655" name="Google Shape;285;p10"/>
            <p:cNvSpPr/>
            <p:nvPr/>
          </p:nvSpPr>
          <p:spPr>
            <a:xfrm>
              <a:off x="2585160" y="5297400"/>
              <a:ext cx="8794440" cy="1036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Acting as the bridge between the physical and digital worlds, embedded systems seamlessly merge hardware and software to power diverse applications in our connected environment.</a:t>
              </a:r>
              <a:endParaRPr lang="en-US" sz="2000" b="0" strike="noStrike" spc="-1" dirty="0">
                <a:solidFill>
                  <a:srgbClr val="000000"/>
                </a:solidFill>
                <a:latin typeface="Arial"/>
              </a:endParaRPr>
            </a:p>
          </p:txBody>
        </p:sp>
      </p:grpSp>
      <p:sp>
        <p:nvSpPr>
          <p:cNvPr id="656" name="Google Shape;286;p10"/>
          <p:cNvSpPr/>
          <p:nvPr/>
        </p:nvSpPr>
        <p:spPr>
          <a:xfrm>
            <a:off x="280800" y="329040"/>
            <a:ext cx="6355080" cy="9666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4000" b="1" strike="noStrike" spc="-1" dirty="0">
                <a:solidFill>
                  <a:schemeClr val="lt1"/>
                </a:solidFill>
                <a:latin typeface="Calibri"/>
                <a:ea typeface="Calibri"/>
              </a:rPr>
              <a:t>Role of an embedded system</a:t>
            </a:r>
            <a:endParaRPr lang="en-US" sz="4000" b="0" strike="noStrike" spc="-1" dirty="0">
              <a:solidFill>
                <a:srgbClr val="000000"/>
              </a:solidFill>
              <a:latin typeface="Arial"/>
            </a:endParaRPr>
          </a:p>
        </p:txBody>
      </p:sp>
      <p:sp>
        <p:nvSpPr>
          <p:cNvPr id="657" name="Google Shape;287;p10"/>
          <p:cNvSpPr/>
          <p:nvPr/>
        </p:nvSpPr>
        <p:spPr>
          <a:xfrm>
            <a:off x="607320" y="1491120"/>
            <a:ext cx="1726920" cy="1362240"/>
          </a:xfrm>
          <a:prstGeom prst="ellipse">
            <a:avLst/>
          </a:prstGeom>
          <a:blipFill rotWithShape="0">
            <a:blip r:embed="rId2"/>
            <a:srcRect/>
            <a:stretch/>
          </a:blipFill>
          <a:ln w="0">
            <a:solidFill>
              <a:schemeClr val="accent2"/>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58" name="Google Shape;288;p10"/>
          <p:cNvSpPr/>
          <p:nvPr/>
        </p:nvSpPr>
        <p:spPr>
          <a:xfrm>
            <a:off x="661320" y="3114360"/>
            <a:ext cx="1726920" cy="1365480"/>
          </a:xfrm>
          <a:prstGeom prst="ellipse">
            <a:avLst/>
          </a:prstGeom>
          <a:blipFill rotWithShape="0">
            <a:blip r:embed="rId3"/>
            <a:srcRect/>
            <a:stretch/>
          </a:blipFill>
          <a:ln w="0">
            <a:solidFill>
              <a:schemeClr val="accent2"/>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659" name="Google Shape;289;p10"/>
          <p:cNvSpPr/>
          <p:nvPr/>
        </p:nvSpPr>
        <p:spPr>
          <a:xfrm>
            <a:off x="715320" y="4741200"/>
            <a:ext cx="1618920" cy="1468080"/>
          </a:xfrm>
          <a:prstGeom prst="ellipse">
            <a:avLst/>
          </a:prstGeom>
          <a:blipFill rotWithShape="0">
            <a:blip r:embed="rId4"/>
            <a:srcRect/>
            <a:stretch/>
          </a:blipFill>
          <a:ln w="0">
            <a:solidFill>
              <a:schemeClr val="accent2"/>
            </a:solid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lumMod val="50000"/>
            <a:lumOff val="50000"/>
          </a:schemeClr>
        </a:solidFill>
        <a:effectLst/>
      </p:bgPr>
    </p:bg>
    <p:spTree>
      <p:nvGrpSpPr>
        <p:cNvPr id="1" name=""/>
        <p:cNvGrpSpPr/>
        <p:nvPr/>
      </p:nvGrpSpPr>
      <p:grpSpPr>
        <a:xfrm>
          <a:off x="0" y="0"/>
          <a:ext cx="0" cy="0"/>
          <a:chOff x="0" y="0"/>
          <a:chExt cx="0" cy="0"/>
        </a:xfrm>
      </p:grpSpPr>
      <p:sp>
        <p:nvSpPr>
          <p:cNvPr id="660" name="PlaceHolder 1"/>
          <p:cNvSpPr>
            <a:spLocks noGrp="1"/>
          </p:cNvSpPr>
          <p:nvPr>
            <p:ph/>
          </p:nvPr>
        </p:nvSpPr>
        <p:spPr>
          <a:xfrm>
            <a:off x="2957580" y="383940"/>
            <a:ext cx="7097400" cy="767880"/>
          </a:xfrm>
          <a:prstGeom prst="rect">
            <a:avLst/>
          </a:prstGeom>
          <a:noFill/>
          <a:ln w="0">
            <a:noFill/>
          </a:ln>
        </p:spPr>
        <p:txBody>
          <a:bodyPr lIns="122040" tIns="60840" rIns="122040" bIns="60840" anchor="ctr">
            <a:noAutofit/>
          </a:bodyPr>
          <a:lstStyle/>
          <a:p>
            <a:pPr marL="228600" indent="0" defTabSz="914400">
              <a:lnSpc>
                <a:spcPct val="90000"/>
              </a:lnSpc>
              <a:spcBef>
                <a:spcPts val="1001"/>
              </a:spcBef>
              <a:buNone/>
              <a:tabLst>
                <a:tab pos="0" algn="l"/>
              </a:tabLst>
            </a:pPr>
            <a:r>
              <a:rPr lang="en-US" sz="6000" b="1" strike="noStrike" spc="-1" dirty="0">
                <a:solidFill>
                  <a:schemeClr val="lt1"/>
                </a:solidFill>
                <a:latin typeface="Calibri"/>
                <a:ea typeface="Calibri"/>
              </a:rPr>
              <a:t>BUILDING BLOCKS</a:t>
            </a:r>
            <a:endParaRPr lang="en-US" sz="6000" b="0" strike="noStrike" spc="-1" dirty="0">
              <a:solidFill>
                <a:schemeClr val="dk1"/>
              </a:solidFill>
              <a:latin typeface="Arial"/>
            </a:endParaRPr>
          </a:p>
        </p:txBody>
      </p:sp>
      <p:sp>
        <p:nvSpPr>
          <p:cNvPr id="661" name="Google Shape;329;p12"/>
          <p:cNvSpPr/>
          <p:nvPr/>
        </p:nvSpPr>
        <p:spPr>
          <a:xfrm>
            <a:off x="5510520" y="2077560"/>
            <a:ext cx="1198440" cy="119844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2" name="Google Shape;330;p12"/>
          <p:cNvSpPr/>
          <p:nvPr/>
        </p:nvSpPr>
        <p:spPr>
          <a:xfrm>
            <a:off x="7176240" y="3056400"/>
            <a:ext cx="1198440" cy="119844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3" name="Google Shape;331;p12"/>
          <p:cNvSpPr/>
          <p:nvPr/>
        </p:nvSpPr>
        <p:spPr>
          <a:xfrm>
            <a:off x="6439680" y="4951080"/>
            <a:ext cx="1198440" cy="119844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4" name="Google Shape;332;p12"/>
          <p:cNvSpPr/>
          <p:nvPr/>
        </p:nvSpPr>
        <p:spPr>
          <a:xfrm>
            <a:off x="4509360" y="4951080"/>
            <a:ext cx="1198440" cy="119844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5" name="Google Shape;333;p12"/>
          <p:cNvSpPr/>
          <p:nvPr/>
        </p:nvSpPr>
        <p:spPr>
          <a:xfrm>
            <a:off x="3844800" y="3056400"/>
            <a:ext cx="1198440" cy="119844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6" name="Google Shape;334;p12"/>
          <p:cNvSpPr/>
          <p:nvPr/>
        </p:nvSpPr>
        <p:spPr>
          <a:xfrm>
            <a:off x="6790680" y="2617920"/>
            <a:ext cx="625680" cy="512280"/>
          </a:xfrm>
          <a:custGeom>
            <a:avLst/>
            <a:gdLst>
              <a:gd name="textAreaLeft" fmla="*/ 0 w 625680"/>
              <a:gd name="textAreaRight" fmla="*/ 627120 w 625680"/>
              <a:gd name="textAreaTop" fmla="*/ 0 h 512280"/>
              <a:gd name="textAreaBottom" fmla="*/ 513720 h 51228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7" name="Google Shape;335;p12"/>
          <p:cNvSpPr/>
          <p:nvPr/>
        </p:nvSpPr>
        <p:spPr>
          <a:xfrm rot="4152000">
            <a:off x="7310160" y="4449600"/>
            <a:ext cx="625680" cy="512280"/>
          </a:xfrm>
          <a:custGeom>
            <a:avLst/>
            <a:gdLst>
              <a:gd name="textAreaLeft" fmla="*/ 0 w 625680"/>
              <a:gd name="textAreaRight" fmla="*/ 627120 w 625680"/>
              <a:gd name="textAreaTop" fmla="*/ 0 h 512280"/>
              <a:gd name="textAreaBottom" fmla="*/ 513720 h 51228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8" name="Google Shape;336;p12"/>
          <p:cNvSpPr/>
          <p:nvPr/>
        </p:nvSpPr>
        <p:spPr>
          <a:xfrm rot="8601000">
            <a:off x="5728680" y="5597640"/>
            <a:ext cx="625680" cy="512280"/>
          </a:xfrm>
          <a:custGeom>
            <a:avLst/>
            <a:gdLst>
              <a:gd name="textAreaLeft" fmla="*/ 0 w 625680"/>
              <a:gd name="textAreaRight" fmla="*/ 627120 w 625680"/>
              <a:gd name="textAreaTop" fmla="*/ 0 h 512280"/>
              <a:gd name="textAreaBottom" fmla="*/ 513720 h 51228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69" name="Google Shape;337;p12"/>
          <p:cNvSpPr/>
          <p:nvPr/>
        </p:nvSpPr>
        <p:spPr>
          <a:xfrm rot="12466800">
            <a:off x="4259520" y="4417560"/>
            <a:ext cx="625680" cy="512280"/>
          </a:xfrm>
          <a:custGeom>
            <a:avLst/>
            <a:gdLst>
              <a:gd name="textAreaLeft" fmla="*/ 0 w 625680"/>
              <a:gd name="textAreaRight" fmla="*/ 627120 w 625680"/>
              <a:gd name="textAreaTop" fmla="*/ 0 h 512280"/>
              <a:gd name="textAreaBottom" fmla="*/ 513720 h 51228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70" name="Google Shape;338;p12"/>
          <p:cNvSpPr/>
          <p:nvPr/>
        </p:nvSpPr>
        <p:spPr>
          <a:xfrm rot="17141400">
            <a:off x="4766040" y="2609280"/>
            <a:ext cx="625680" cy="512280"/>
          </a:xfrm>
          <a:custGeom>
            <a:avLst/>
            <a:gdLst>
              <a:gd name="textAreaLeft" fmla="*/ 0 w 625680"/>
              <a:gd name="textAreaRight" fmla="*/ 627120 w 625680"/>
              <a:gd name="textAreaTop" fmla="*/ 0 h 512280"/>
              <a:gd name="textAreaBottom" fmla="*/ 513720 h 51228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71" name="Google Shape;339;p12"/>
          <p:cNvSpPr/>
          <p:nvPr/>
        </p:nvSpPr>
        <p:spPr>
          <a:xfrm>
            <a:off x="5470560" y="3576240"/>
            <a:ext cx="1278720" cy="1278720"/>
          </a:xfrm>
          <a:prstGeom prst="ellipse">
            <a:avLst/>
          </a:prstGeom>
          <a:solidFill>
            <a:schemeClr val="lt1"/>
          </a:solidFill>
          <a:ln w="38100">
            <a:solidFill>
              <a:schemeClr val="accent2"/>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72" name="Google Shape;340;p12"/>
          <p:cNvSpPr/>
          <p:nvPr/>
        </p:nvSpPr>
        <p:spPr>
          <a:xfrm>
            <a:off x="5822640" y="3926160"/>
            <a:ext cx="574200" cy="578880"/>
          </a:xfrm>
          <a:custGeom>
            <a:avLst/>
            <a:gdLst>
              <a:gd name="textAreaLeft" fmla="*/ 0 w 574200"/>
              <a:gd name="textAreaRight" fmla="*/ 575640 w 574200"/>
              <a:gd name="textAreaTop" fmla="*/ 0 h 578880"/>
              <a:gd name="textAreaBottom" fmla="*/ 580320 h 578880"/>
            </a:gdLst>
            <a:ahLst/>
            <a:cxn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grpSp>
        <p:nvGrpSpPr>
          <p:cNvPr id="673" name="Google Shape;341;p12"/>
          <p:cNvGrpSpPr/>
          <p:nvPr/>
        </p:nvGrpSpPr>
        <p:grpSpPr>
          <a:xfrm>
            <a:off x="392040" y="5222880"/>
            <a:ext cx="4096080" cy="785160"/>
            <a:chOff x="392040" y="5222880"/>
            <a:chExt cx="4096080" cy="785160"/>
          </a:xfrm>
        </p:grpSpPr>
        <p:sp>
          <p:nvSpPr>
            <p:cNvPr id="674" name="Google Shape;342;p12"/>
            <p:cNvSpPr/>
            <p:nvPr/>
          </p:nvSpPr>
          <p:spPr>
            <a:xfrm>
              <a:off x="1055880" y="5627520"/>
              <a:ext cx="343224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Input perception/output execution</a:t>
              </a:r>
              <a:endParaRPr lang="en-US" sz="1700" b="0" strike="noStrike" spc="-1">
                <a:solidFill>
                  <a:srgbClr val="000000"/>
                </a:solidFill>
                <a:latin typeface="Arial"/>
              </a:endParaRPr>
            </a:p>
          </p:txBody>
        </p:sp>
        <p:sp>
          <p:nvSpPr>
            <p:cNvPr id="675" name="Google Shape;343;p12"/>
            <p:cNvSpPr/>
            <p:nvPr/>
          </p:nvSpPr>
          <p:spPr>
            <a:xfrm>
              <a:off x="392040" y="5222880"/>
              <a:ext cx="326304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870" b="1" strike="noStrike" spc="-1">
                  <a:solidFill>
                    <a:schemeClr val="lt1"/>
                  </a:solidFill>
                  <a:latin typeface="Calibri"/>
                  <a:ea typeface="Calibri"/>
                </a:rPr>
                <a:t>Sensors/Actuators</a:t>
              </a:r>
              <a:endParaRPr lang="en-US" sz="1870" b="0" strike="noStrike" spc="-1">
                <a:solidFill>
                  <a:srgbClr val="000000"/>
                </a:solidFill>
                <a:latin typeface="Arial"/>
              </a:endParaRPr>
            </a:p>
          </p:txBody>
        </p:sp>
      </p:grpSp>
      <p:grpSp>
        <p:nvGrpSpPr>
          <p:cNvPr id="676" name="Google Shape;344;p12"/>
          <p:cNvGrpSpPr/>
          <p:nvPr/>
        </p:nvGrpSpPr>
        <p:grpSpPr>
          <a:xfrm>
            <a:off x="8668080" y="3577680"/>
            <a:ext cx="3263040" cy="771120"/>
            <a:chOff x="8668080" y="3577680"/>
            <a:chExt cx="3263040" cy="771120"/>
          </a:xfrm>
        </p:grpSpPr>
        <p:sp>
          <p:nvSpPr>
            <p:cNvPr id="677" name="Google Shape;345;p12"/>
            <p:cNvSpPr/>
            <p:nvPr/>
          </p:nvSpPr>
          <p:spPr>
            <a:xfrm>
              <a:off x="8668080" y="3968280"/>
              <a:ext cx="326304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Data Exchange</a:t>
              </a:r>
              <a:endParaRPr lang="en-US" sz="1700" b="0" strike="noStrike" spc="-1">
                <a:solidFill>
                  <a:srgbClr val="000000"/>
                </a:solidFill>
                <a:latin typeface="Arial"/>
              </a:endParaRPr>
            </a:p>
          </p:txBody>
        </p:sp>
        <p:sp>
          <p:nvSpPr>
            <p:cNvPr id="678" name="Google Shape;346;p12"/>
            <p:cNvSpPr/>
            <p:nvPr/>
          </p:nvSpPr>
          <p:spPr>
            <a:xfrm>
              <a:off x="8668080" y="3577680"/>
              <a:ext cx="326304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870" b="1" strike="noStrike" spc="-1">
                  <a:solidFill>
                    <a:schemeClr val="lt1"/>
                  </a:solidFill>
                  <a:latin typeface="Calibri"/>
                  <a:ea typeface="Calibri"/>
                </a:rPr>
                <a:t>Communication</a:t>
              </a:r>
              <a:endParaRPr lang="en-US" sz="1870" b="0" strike="noStrike" spc="-1">
                <a:solidFill>
                  <a:srgbClr val="000000"/>
                </a:solidFill>
                <a:latin typeface="Arial"/>
              </a:endParaRPr>
            </a:p>
          </p:txBody>
        </p:sp>
      </p:grpSp>
      <p:grpSp>
        <p:nvGrpSpPr>
          <p:cNvPr id="679" name="Google Shape;347;p12"/>
          <p:cNvGrpSpPr/>
          <p:nvPr/>
        </p:nvGrpSpPr>
        <p:grpSpPr>
          <a:xfrm>
            <a:off x="8369640" y="5149080"/>
            <a:ext cx="3269520" cy="786960"/>
            <a:chOff x="8369640" y="5149080"/>
            <a:chExt cx="3269520" cy="786960"/>
          </a:xfrm>
        </p:grpSpPr>
        <p:sp>
          <p:nvSpPr>
            <p:cNvPr id="680" name="Google Shape;348;p12"/>
            <p:cNvSpPr/>
            <p:nvPr/>
          </p:nvSpPr>
          <p:spPr>
            <a:xfrm>
              <a:off x="8376120" y="5555520"/>
              <a:ext cx="326304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Timing precision</a:t>
              </a:r>
              <a:endParaRPr lang="en-US" sz="1700" b="0" strike="noStrike" spc="-1">
                <a:solidFill>
                  <a:srgbClr val="000000"/>
                </a:solidFill>
                <a:latin typeface="Arial"/>
              </a:endParaRPr>
            </a:p>
          </p:txBody>
        </p:sp>
        <p:sp>
          <p:nvSpPr>
            <p:cNvPr id="681" name="Google Shape;349;p12"/>
            <p:cNvSpPr/>
            <p:nvPr/>
          </p:nvSpPr>
          <p:spPr>
            <a:xfrm>
              <a:off x="8369640" y="5149080"/>
              <a:ext cx="326304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870" b="1" strike="noStrike" spc="-1">
                  <a:solidFill>
                    <a:schemeClr val="lt1"/>
                  </a:solidFill>
                  <a:latin typeface="Calibri"/>
                  <a:ea typeface="Calibri"/>
                </a:rPr>
                <a:t>Real-time clock</a:t>
              </a:r>
              <a:endParaRPr lang="en-US" sz="1870" b="0" strike="noStrike" spc="-1">
                <a:solidFill>
                  <a:srgbClr val="000000"/>
                </a:solidFill>
                <a:latin typeface="Arial"/>
              </a:endParaRPr>
            </a:p>
          </p:txBody>
        </p:sp>
      </p:grpSp>
      <p:grpSp>
        <p:nvGrpSpPr>
          <p:cNvPr id="682" name="Google Shape;350;p12"/>
          <p:cNvGrpSpPr/>
          <p:nvPr/>
        </p:nvGrpSpPr>
        <p:grpSpPr>
          <a:xfrm>
            <a:off x="4375080" y="1349280"/>
            <a:ext cx="3263040" cy="704520"/>
            <a:chOff x="4375080" y="1349280"/>
            <a:chExt cx="3263040" cy="704520"/>
          </a:xfrm>
        </p:grpSpPr>
        <p:sp>
          <p:nvSpPr>
            <p:cNvPr id="683" name="Google Shape;351;p12"/>
            <p:cNvSpPr/>
            <p:nvPr/>
          </p:nvSpPr>
          <p:spPr>
            <a:xfrm>
              <a:off x="4375080" y="1673280"/>
              <a:ext cx="326304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700" b="0" strike="noStrike" spc="-1">
                  <a:solidFill>
                    <a:schemeClr val="lt1"/>
                  </a:solidFill>
                  <a:latin typeface="Calibri"/>
                  <a:ea typeface="Calibri"/>
                </a:rPr>
                <a:t>Central Processor</a:t>
              </a:r>
              <a:endParaRPr lang="en-US" sz="1700" b="0" strike="noStrike" spc="-1">
                <a:solidFill>
                  <a:srgbClr val="000000"/>
                </a:solidFill>
                <a:latin typeface="Arial"/>
              </a:endParaRPr>
            </a:p>
          </p:txBody>
        </p:sp>
        <p:sp>
          <p:nvSpPr>
            <p:cNvPr id="684" name="Google Shape;352;p12"/>
            <p:cNvSpPr/>
            <p:nvPr/>
          </p:nvSpPr>
          <p:spPr>
            <a:xfrm>
              <a:off x="4375080" y="1349280"/>
              <a:ext cx="326304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870" b="1" strike="noStrike" spc="-1">
                  <a:solidFill>
                    <a:schemeClr val="lt1"/>
                  </a:solidFill>
                  <a:latin typeface="Calibri"/>
                  <a:ea typeface="Calibri"/>
                </a:rPr>
                <a:t>Microcontroller</a:t>
              </a:r>
              <a:endParaRPr lang="en-US" sz="1870" b="0" strike="noStrike" spc="-1">
                <a:solidFill>
                  <a:srgbClr val="000000"/>
                </a:solidFill>
                <a:latin typeface="Arial"/>
              </a:endParaRPr>
            </a:p>
          </p:txBody>
        </p:sp>
      </p:grpSp>
      <p:grpSp>
        <p:nvGrpSpPr>
          <p:cNvPr id="685" name="Google Shape;353;p12"/>
          <p:cNvGrpSpPr/>
          <p:nvPr/>
        </p:nvGrpSpPr>
        <p:grpSpPr>
          <a:xfrm>
            <a:off x="209160" y="3331440"/>
            <a:ext cx="3421080" cy="696240"/>
            <a:chOff x="209160" y="3331440"/>
            <a:chExt cx="3421080" cy="696240"/>
          </a:xfrm>
        </p:grpSpPr>
        <p:sp>
          <p:nvSpPr>
            <p:cNvPr id="686" name="Google Shape;354;p12"/>
            <p:cNvSpPr/>
            <p:nvPr/>
          </p:nvSpPr>
          <p:spPr>
            <a:xfrm>
              <a:off x="367200" y="3647160"/>
              <a:ext cx="326304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700" b="0" strike="noStrike" spc="-1">
                  <a:solidFill>
                    <a:schemeClr val="lt1"/>
                  </a:solidFill>
                  <a:latin typeface="Calibri"/>
                  <a:ea typeface="Calibri"/>
                </a:rPr>
                <a:t>Data Storage</a:t>
              </a:r>
              <a:endParaRPr lang="en-US" sz="1700" b="0" strike="noStrike" spc="-1">
                <a:solidFill>
                  <a:srgbClr val="000000"/>
                </a:solidFill>
                <a:latin typeface="Arial"/>
              </a:endParaRPr>
            </a:p>
          </p:txBody>
        </p:sp>
        <p:sp>
          <p:nvSpPr>
            <p:cNvPr id="687" name="Google Shape;355;p12"/>
            <p:cNvSpPr/>
            <p:nvPr/>
          </p:nvSpPr>
          <p:spPr>
            <a:xfrm>
              <a:off x="209160" y="3331440"/>
              <a:ext cx="326304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870" b="1" strike="noStrike" spc="-1">
                  <a:solidFill>
                    <a:schemeClr val="lt1"/>
                  </a:solidFill>
                  <a:latin typeface="Calibri"/>
                  <a:ea typeface="Calibri"/>
                </a:rPr>
                <a:t>Memory</a:t>
              </a:r>
              <a:endParaRPr lang="en-US" sz="1870" b="0" strike="noStrike" spc="-1">
                <a:solidFill>
                  <a:srgbClr val="000000"/>
                </a:solidFill>
                <a:latin typeface="Arial"/>
              </a:endParaRPr>
            </a:p>
          </p:txBody>
        </p:sp>
      </p:grpSp>
      <p:pic>
        <p:nvPicPr>
          <p:cNvPr id="688" name="Google Shape;356;p12" descr="Microcontroller Icons - Free SVG &amp; PNG Microcontroller Images - Noun Project"/>
          <p:cNvPicPr/>
          <p:nvPr/>
        </p:nvPicPr>
        <p:blipFill>
          <a:blip r:embed="rId2"/>
          <a:stretch/>
        </p:blipFill>
        <p:spPr>
          <a:xfrm>
            <a:off x="5709240" y="2256120"/>
            <a:ext cx="797040" cy="773640"/>
          </a:xfrm>
          <a:prstGeom prst="rect">
            <a:avLst/>
          </a:prstGeom>
          <a:ln w="0">
            <a:noFill/>
          </a:ln>
        </p:spPr>
      </p:pic>
      <p:pic>
        <p:nvPicPr>
          <p:cNvPr id="689" name="Google Shape;357;p12" descr="Memory Icon Vector Art, Icons, and Graphics for Free Download"/>
          <p:cNvPicPr/>
          <p:nvPr/>
        </p:nvPicPr>
        <p:blipFill>
          <a:blip r:embed="rId3"/>
          <a:stretch/>
        </p:blipFill>
        <p:spPr>
          <a:xfrm>
            <a:off x="3983760" y="3331440"/>
            <a:ext cx="934200" cy="683280"/>
          </a:xfrm>
          <a:prstGeom prst="rect">
            <a:avLst/>
          </a:prstGeom>
          <a:ln w="0">
            <a:noFill/>
          </a:ln>
        </p:spPr>
      </p:pic>
      <p:pic>
        <p:nvPicPr>
          <p:cNvPr id="690" name="Google Shape;358;p12"/>
          <p:cNvPicPr/>
          <p:nvPr/>
        </p:nvPicPr>
        <p:blipFill>
          <a:blip r:embed="rId4"/>
          <a:stretch/>
        </p:blipFill>
        <p:spPr>
          <a:xfrm>
            <a:off x="4709160" y="5222880"/>
            <a:ext cx="808200" cy="746280"/>
          </a:xfrm>
          <a:prstGeom prst="rect">
            <a:avLst/>
          </a:prstGeom>
          <a:ln w="0">
            <a:noFill/>
          </a:ln>
        </p:spPr>
      </p:pic>
      <p:pic>
        <p:nvPicPr>
          <p:cNvPr id="691" name="Google Shape;359;p12" descr="How to Use DS1307 RTC Module with Arduino &amp; Make a Remider"/>
          <p:cNvPicPr/>
          <p:nvPr/>
        </p:nvPicPr>
        <p:blipFill>
          <a:blip r:embed="rId5"/>
          <a:stretch/>
        </p:blipFill>
        <p:spPr>
          <a:xfrm>
            <a:off x="6640200" y="5276880"/>
            <a:ext cx="833040" cy="662040"/>
          </a:xfrm>
          <a:prstGeom prst="rect">
            <a:avLst/>
          </a:prstGeom>
          <a:ln w="0">
            <a:noFill/>
          </a:ln>
        </p:spPr>
      </p:pic>
      <p:pic>
        <p:nvPicPr>
          <p:cNvPr id="692" name="Google Shape;360;p12" descr="Data exchange - Free business icons"/>
          <p:cNvPicPr/>
          <p:nvPr/>
        </p:nvPicPr>
        <p:blipFill>
          <a:blip r:embed="rId6"/>
          <a:stretch/>
        </p:blipFill>
        <p:spPr>
          <a:xfrm>
            <a:off x="7373880" y="3371400"/>
            <a:ext cx="878400" cy="61092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93" name="PlaceHolder 1"/>
          <p:cNvSpPr>
            <a:spLocks noGrp="1"/>
          </p:cNvSpPr>
          <p:nvPr>
            <p:ph/>
          </p:nvPr>
        </p:nvSpPr>
        <p:spPr>
          <a:xfrm>
            <a:off x="-70920" y="1146600"/>
            <a:ext cx="12189960" cy="907560"/>
          </a:xfrm>
          <a:prstGeom prst="rect">
            <a:avLst/>
          </a:prstGeom>
          <a:noFill/>
          <a:ln w="0">
            <a:noFill/>
          </a:ln>
        </p:spPr>
        <p:txBody>
          <a:bodyPr lIns="122040" tIns="60840" rIns="122040" bIns="60840" anchor="ctr">
            <a:noAutofit/>
          </a:bodyPr>
          <a:lstStyle/>
          <a:p>
            <a:pPr marL="228600" indent="0" algn="ctr" defTabSz="914400">
              <a:lnSpc>
                <a:spcPct val="90000"/>
              </a:lnSpc>
              <a:spcBef>
                <a:spcPts val="1001"/>
              </a:spcBef>
              <a:buNone/>
              <a:tabLst>
                <a:tab pos="0" algn="l"/>
              </a:tabLst>
            </a:pPr>
            <a:r>
              <a:rPr lang="en-US" sz="2800" b="1" strike="noStrike" spc="-1">
                <a:solidFill>
                  <a:schemeClr val="lt1"/>
                </a:solidFill>
                <a:latin typeface="Arial"/>
                <a:ea typeface="Arial"/>
              </a:rPr>
              <a:t>SYNERGY OF ELECTRONICS AND EMBEDDED SYSTEMS</a:t>
            </a:r>
            <a:endParaRPr lang="en-US" sz="2800" b="0" strike="noStrike" spc="-1">
              <a:solidFill>
                <a:schemeClr val="dk1"/>
              </a:solidFill>
              <a:latin typeface="Arial"/>
            </a:endParaRPr>
          </a:p>
        </p:txBody>
      </p:sp>
      <p:sp>
        <p:nvSpPr>
          <p:cNvPr id="694" name="Google Shape;366;p13"/>
          <p:cNvSpPr/>
          <p:nvPr/>
        </p:nvSpPr>
        <p:spPr>
          <a:xfrm>
            <a:off x="600120" y="1724760"/>
            <a:ext cx="142560" cy="220644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dk1"/>
              </a:solidFill>
              <a:latin typeface="Arial"/>
              <a:ea typeface="Arial"/>
            </a:endParaRPr>
          </a:p>
        </p:txBody>
      </p:sp>
      <p:sp>
        <p:nvSpPr>
          <p:cNvPr id="695" name="Google Shape;367;p13"/>
          <p:cNvSpPr/>
          <p:nvPr/>
        </p:nvSpPr>
        <p:spPr>
          <a:xfrm>
            <a:off x="790920" y="2054520"/>
            <a:ext cx="2707920" cy="46951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a:solidFill>
                  <a:schemeClr val="lt1"/>
                </a:solidFill>
                <a:latin typeface="Calibri"/>
                <a:ea typeface="Arial"/>
              </a:rPr>
              <a:t>Embedded systems heavily rely on electronic components, including microcontrollers, sensors, and actuators, to perform dedicated functions. Electronics serve as the foundational building blocks for embedded systems, providing the necessary hardware for computation and control.</a:t>
            </a:r>
            <a:endParaRPr lang="en-US" sz="2000" b="0" strike="noStrike" spc="-1">
              <a:solidFill>
                <a:srgbClr val="000000"/>
              </a:solidFill>
              <a:latin typeface="Arial"/>
            </a:endParaRPr>
          </a:p>
        </p:txBody>
      </p:sp>
      <p:sp>
        <p:nvSpPr>
          <p:cNvPr id="696" name="Google Shape;368;p13"/>
          <p:cNvSpPr/>
          <p:nvPr/>
        </p:nvSpPr>
        <p:spPr>
          <a:xfrm>
            <a:off x="11345400" y="1796760"/>
            <a:ext cx="142560" cy="220644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dk1"/>
              </a:solidFill>
              <a:latin typeface="Arial"/>
              <a:ea typeface="Arial"/>
            </a:endParaRPr>
          </a:p>
        </p:txBody>
      </p:sp>
      <p:grpSp>
        <p:nvGrpSpPr>
          <p:cNvPr id="697" name="Google Shape;369;p13"/>
          <p:cNvGrpSpPr/>
          <p:nvPr/>
        </p:nvGrpSpPr>
        <p:grpSpPr>
          <a:xfrm>
            <a:off x="8531640" y="1796760"/>
            <a:ext cx="2759040" cy="5016960"/>
            <a:chOff x="8531640" y="1796760"/>
            <a:chExt cx="2759040" cy="5016960"/>
          </a:xfrm>
        </p:grpSpPr>
        <p:sp>
          <p:nvSpPr>
            <p:cNvPr id="698" name="Google Shape;370;p13"/>
            <p:cNvSpPr/>
            <p:nvPr/>
          </p:nvSpPr>
          <p:spPr>
            <a:xfrm>
              <a:off x="8531640" y="2118600"/>
              <a:ext cx="2759040" cy="46951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000" b="0" strike="noStrike" spc="-1" dirty="0">
                  <a:solidFill>
                    <a:schemeClr val="lt1"/>
                  </a:solidFill>
                  <a:latin typeface="Calibri"/>
                  <a:ea typeface="Arial"/>
                </a:rPr>
                <a:t>Electronics empower embedded systems with the intelligence to interact with the surrounding environment. Through the integration of sensors and processing units, electronics enable embedded systems to sense, process, and respond to real-world data, facilitating automation and smart functionalities.</a:t>
              </a:r>
              <a:endParaRPr lang="en-US" sz="2000" b="0" strike="noStrike" spc="-1" dirty="0">
                <a:solidFill>
                  <a:srgbClr val="000000"/>
                </a:solidFill>
                <a:latin typeface="Arial"/>
              </a:endParaRPr>
            </a:p>
          </p:txBody>
        </p:sp>
        <p:sp>
          <p:nvSpPr>
            <p:cNvPr id="699" name="Google Shape;371;p13"/>
            <p:cNvSpPr/>
            <p:nvPr/>
          </p:nvSpPr>
          <p:spPr>
            <a:xfrm>
              <a:off x="8579520" y="1796760"/>
              <a:ext cx="2710800" cy="3650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600" b="1" strike="noStrike" spc="-1">
                  <a:solidFill>
                    <a:schemeClr val="lt1"/>
                  </a:solidFill>
                  <a:latin typeface="Arial"/>
                  <a:ea typeface="Arial"/>
                </a:rPr>
                <a:t>Embedded Intelligence</a:t>
              </a:r>
              <a:endParaRPr lang="en-US" sz="1600" b="0" strike="noStrike" spc="-1">
                <a:solidFill>
                  <a:srgbClr val="000000"/>
                </a:solidFill>
                <a:latin typeface="Arial"/>
              </a:endParaRPr>
            </a:p>
          </p:txBody>
        </p:sp>
      </p:grpSp>
      <p:sp>
        <p:nvSpPr>
          <p:cNvPr id="700" name="Google Shape;372;p13"/>
          <p:cNvSpPr/>
          <p:nvPr/>
        </p:nvSpPr>
        <p:spPr>
          <a:xfrm>
            <a:off x="791280" y="1756440"/>
            <a:ext cx="29736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1" strike="noStrike" spc="-1">
                <a:solidFill>
                  <a:schemeClr val="lt1"/>
                </a:solidFill>
                <a:latin typeface="Arial"/>
                <a:ea typeface="Arial"/>
              </a:rPr>
              <a:t>Integration of Electronics</a:t>
            </a:r>
            <a:endParaRPr lang="en-US" sz="1700" b="0" strike="noStrike" spc="-1">
              <a:solidFill>
                <a:srgbClr val="000000"/>
              </a:solidFill>
              <a:latin typeface="Arial"/>
            </a:endParaRPr>
          </a:p>
        </p:txBody>
      </p:sp>
      <p:pic>
        <p:nvPicPr>
          <p:cNvPr id="701" name="Google Shape;373;p13" descr="Embedded, system, microchip, electronics, process, cpu, controller icon -  Download on Iconfinder"/>
          <p:cNvPicPr/>
          <p:nvPr/>
        </p:nvPicPr>
        <p:blipFill>
          <a:blip r:embed="rId2"/>
          <a:stretch/>
        </p:blipFill>
        <p:spPr>
          <a:xfrm>
            <a:off x="4596120" y="2730960"/>
            <a:ext cx="2856240" cy="2856240"/>
          </a:xfrm>
          <a:prstGeom prst="rect">
            <a:avLst/>
          </a:prstGeom>
          <a:ln w="88900" cap="sq">
            <a:solidFill>
              <a:schemeClr val="accent2"/>
            </a:solidFill>
            <a:miter/>
          </a:ln>
          <a:effectLst>
            <a:innerShdw blurRad="76200">
              <a:srgbClr val="000000"/>
            </a:innerShdw>
          </a:effectLst>
        </p:spPr>
      </p:pic>
      <p:sp>
        <p:nvSpPr>
          <p:cNvPr id="702" name="Rectangle 1"/>
          <p:cNvSpPr/>
          <p:nvPr/>
        </p:nvSpPr>
        <p:spPr>
          <a:xfrm>
            <a:off x="135720" y="513720"/>
            <a:ext cx="6726240" cy="72432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1" strike="noStrike" spc="-1" dirty="0">
                <a:solidFill>
                  <a:schemeClr val="lt1"/>
                </a:solidFill>
                <a:latin typeface="Calibri"/>
              </a:rPr>
              <a:t>EMBEDDED SYSTEM</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381;g2acc62a0c21_0_17"/>
          <p:cNvPicPr/>
          <p:nvPr/>
        </p:nvPicPr>
        <p:blipFill>
          <a:blip r:embed="rId2"/>
          <a:srcRect l="2014" t="14315" r="2041"/>
          <a:stretch/>
        </p:blipFill>
        <p:spPr>
          <a:xfrm>
            <a:off x="769545" y="1448556"/>
            <a:ext cx="10674035" cy="4750258"/>
          </a:xfrm>
          <a:prstGeom prst="rect">
            <a:avLst/>
          </a:prstGeom>
          <a:ln w="88900" cap="sq">
            <a:solidFill>
              <a:schemeClr val="accent2"/>
            </a:solidFill>
            <a:miter/>
          </a:ln>
          <a:effectLst>
            <a:innerShdw blurRad="76200">
              <a:srgbClr val="000000"/>
            </a:innerShdw>
          </a:effectLst>
        </p:spPr>
      </p:pic>
      <p:sp>
        <p:nvSpPr>
          <p:cNvPr id="4" name="Rectangle 3"/>
          <p:cNvSpPr/>
          <p:nvPr/>
        </p:nvSpPr>
        <p:spPr>
          <a:xfrm>
            <a:off x="90534" y="516048"/>
            <a:ext cx="6708618" cy="61563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strike="noStrike" spc="-1" dirty="0" smtClean="0">
                <a:solidFill>
                  <a:schemeClr val="lt1"/>
                </a:solidFill>
                <a:latin typeface="Calibri"/>
                <a:ea typeface="Calibri"/>
              </a:rPr>
              <a:t>Technology Timeline</a:t>
            </a:r>
            <a:endParaRPr lang="en-US" sz="6000" spc="-1" dirty="0">
              <a:solidFill>
                <a:schemeClr val="dk1"/>
              </a:solidFill>
            </a:endParaRPr>
          </a:p>
        </p:txBody>
      </p:sp>
    </p:spTree>
    <p:extLst>
      <p:ext uri="{BB962C8B-B14F-4D97-AF65-F5344CB8AC3E}">
        <p14:creationId xmlns:p14="http://schemas.microsoft.com/office/powerpoint/2010/main" val="33788844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692209" y="1768979"/>
            <a:ext cx="10716427" cy="4255806"/>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2"/>
              </a:rPr>
              <a:t>https://www.techtarget.com/iotagenda/definition/Internet-of-Things-IoT</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3"/>
              </a:rPr>
              <a:t>https://link.springer.com/article/10.1007/s11036-018-1090-3</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4"/>
              </a:rPr>
              <a:t>https://jasupdates.com/iot/</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5"/>
              </a:rPr>
              <a:t>https://www.slideshare.net/ShreeDevi42/iot-module-1-pptpptx</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6"/>
              </a:rPr>
              <a:t>https://www.hexacta.com/iot-security-mitigating-the-risk-of-an-attack-on-your-system/</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285750" indent="-285750" algn="ctr">
              <a:buClr>
                <a:schemeClr val="tx1"/>
              </a:buClr>
              <a:buFont typeface="Wingdings" panose="05000000000000000000" pitchFamily="2" charset="2"/>
              <a:buChar char="Ø"/>
            </a:pPr>
            <a:endParaRPr lang="en-US" dirty="0"/>
          </a:p>
        </p:txBody>
      </p:sp>
      <p:sp>
        <p:nvSpPr>
          <p:cNvPr id="4" name="Rectangle 3"/>
          <p:cNvSpPr/>
          <p:nvPr/>
        </p:nvSpPr>
        <p:spPr>
          <a:xfrm>
            <a:off x="506994" y="561315"/>
            <a:ext cx="5558828" cy="5884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latin typeface="Calibri" panose="020F0502020204030204" pitchFamily="34" charset="0"/>
                <a:cs typeface="Calibri" panose="020F0502020204030204" pitchFamily="34" charset="0"/>
              </a:rPr>
              <a:t>Reference Links</a:t>
            </a:r>
            <a:endParaRPr lang="en-US" sz="6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4757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705" name="PlaceHolder 1"/>
          <p:cNvSpPr>
            <a:spLocks noGrp="1"/>
          </p:cNvSpPr>
          <p:nvPr>
            <p:ph type="title"/>
          </p:nvPr>
        </p:nvSpPr>
        <p:spPr>
          <a:xfrm>
            <a:off x="941400" y="3447000"/>
            <a:ext cx="10818360" cy="1292040"/>
          </a:xfrm>
          <a:prstGeom prst="rect">
            <a:avLst/>
          </a:prstGeom>
          <a:noFill/>
          <a:ln w="0">
            <a:noFill/>
          </a:ln>
        </p:spPr>
        <p:txBody>
          <a:bodyPr lIns="90000" tIns="45000" rIns="90000" bIns="45000" anchor="ctr">
            <a:normAutofit/>
          </a:bodyPr>
          <a:lstStyle/>
          <a:p>
            <a:pPr indent="0" algn="ctr" defTabSz="914400">
              <a:lnSpc>
                <a:spcPct val="90000"/>
              </a:lnSpc>
              <a:buNone/>
              <a:tabLst>
                <a:tab pos="0" algn="l"/>
              </a:tabLst>
            </a:pPr>
            <a:r>
              <a:rPr lang="en-US" sz="6000" b="1" strike="noStrike" spc="-72" dirty="0">
                <a:solidFill>
                  <a:schemeClr val="bg1"/>
                </a:solidFill>
                <a:latin typeface="Algerian" panose="04020705040A02060702" pitchFamily="82" charset="0"/>
                <a:ea typeface="Calibri"/>
              </a:rPr>
              <a:t>THANK </a:t>
            </a:r>
            <a:r>
              <a:rPr lang="en-US" sz="6000" b="1" strike="noStrike" spc="-72" dirty="0" smtClean="0">
                <a:solidFill>
                  <a:schemeClr val="bg1"/>
                </a:solidFill>
                <a:latin typeface="Algerian" panose="04020705040A02060702" pitchFamily="82" charset="0"/>
                <a:ea typeface="Calibri"/>
              </a:rPr>
              <a:t>YOU.</a:t>
            </a:r>
            <a:endParaRPr lang="en-US" sz="6000" b="0" strike="noStrike" spc="-1" dirty="0">
              <a:solidFill>
                <a:schemeClr val="bg1"/>
              </a:solidFill>
              <a:latin typeface="Algerian" panose="04020705040A02060702" pitchFamily="82" charset="0"/>
            </a:endParaRPr>
          </a:p>
        </p:txBody>
      </p:sp>
      <p:sp>
        <p:nvSpPr>
          <p:cNvPr id="706" name="Google Shape;513;p20"/>
          <p:cNvSpPr/>
          <p:nvPr/>
        </p:nvSpPr>
        <p:spPr>
          <a:xfrm>
            <a:off x="1881000" y="1607760"/>
            <a:ext cx="10819080" cy="3394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02480">
              <a:lnSpc>
                <a:spcPct val="100000"/>
              </a:lnSpc>
              <a:spcAft>
                <a:spcPts val="601"/>
              </a:spcAft>
            </a:pPr>
            <a:r>
              <a:rPr lang="en-US" sz="6000" b="1" strike="noStrike" spc="-1" dirty="0">
                <a:solidFill>
                  <a:srgbClr val="979797"/>
                </a:solidFill>
                <a:latin typeface="Calibri"/>
                <a:ea typeface="Calibri"/>
              </a:rPr>
              <a:t>QUESTIONS?</a:t>
            </a:r>
            <a:endParaRPr lang="en-US" sz="60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26" name="PlaceHolder 1"/>
          <p:cNvSpPr>
            <a:spLocks noGrp="1"/>
          </p:cNvSpPr>
          <p:nvPr>
            <p:ph type="title"/>
          </p:nvPr>
        </p:nvSpPr>
        <p:spPr>
          <a:xfrm>
            <a:off x="4572492" y="604009"/>
            <a:ext cx="6116400" cy="901440"/>
          </a:xfrm>
          <a:prstGeom prst="rect">
            <a:avLst/>
          </a:prstGeom>
          <a:noFill/>
          <a:ln w="19080">
            <a:noFill/>
          </a:ln>
        </p:spPr>
        <p:txBody>
          <a:bodyPr lIns="0" tIns="0" rIns="0" bIns="0" anchor="b">
            <a:noAutofit/>
          </a:bodyPr>
          <a:lstStyle/>
          <a:p>
            <a:pPr indent="0" defTabSz="914400">
              <a:lnSpc>
                <a:spcPct val="90000"/>
              </a:lnSpc>
              <a:buNone/>
              <a:tabLst>
                <a:tab pos="0" algn="l"/>
              </a:tabLst>
            </a:pPr>
            <a:r>
              <a:rPr lang="en-GB" sz="6000" b="1" strike="noStrike" spc="-1" dirty="0">
                <a:solidFill>
                  <a:schemeClr val="lt1"/>
                </a:solidFill>
                <a:latin typeface="Calibri"/>
                <a:ea typeface="Calibri"/>
              </a:rPr>
              <a:t>Course Duration</a:t>
            </a:r>
            <a:endParaRPr lang="en-US" sz="6000" b="0" strike="noStrike" spc="-1" dirty="0">
              <a:solidFill>
                <a:schemeClr val="dk1"/>
              </a:solidFill>
              <a:latin typeface="Arial"/>
            </a:endParaRPr>
          </a:p>
        </p:txBody>
      </p:sp>
      <p:sp>
        <p:nvSpPr>
          <p:cNvPr id="427" name="PlaceHolder 2"/>
          <p:cNvSpPr>
            <a:spLocks noGrp="1"/>
          </p:cNvSpPr>
          <p:nvPr>
            <p:ph type="subTitle"/>
          </p:nvPr>
        </p:nvSpPr>
        <p:spPr>
          <a:xfrm>
            <a:off x="2480710" y="2269847"/>
            <a:ext cx="9143722" cy="2480418"/>
          </a:xfrm>
          <a:prstGeom prst="rect">
            <a:avLst/>
          </a:prstGeom>
          <a:noFill/>
          <a:ln w="19080">
            <a:noFill/>
          </a:ln>
        </p:spPr>
        <p:txBody>
          <a:bodyPr lIns="0" tIns="0" rIns="0" bIns="0" anchor="t">
            <a:normAutofit/>
          </a:bodyPr>
          <a:lstStyle/>
          <a:p>
            <a:pPr>
              <a:spcBef>
                <a:spcPts val="1001"/>
              </a:spcBef>
              <a:spcAft>
                <a:spcPts val="799"/>
              </a:spcAft>
              <a:buClr>
                <a:schemeClr val="accent2"/>
              </a:buClr>
              <a:buFont typeface="Wingdings" panose="05000000000000000000" pitchFamily="2" charset="2"/>
              <a:buChar char="Ø"/>
            </a:pPr>
            <a:r>
              <a:rPr lang="en-GB" spc="296" dirty="0" smtClean="0">
                <a:solidFill>
                  <a:schemeClr val="lt1"/>
                </a:solidFill>
                <a:latin typeface="Calibri"/>
                <a:ea typeface="Calibri"/>
              </a:rPr>
              <a:t> 4 Hours Per Week </a:t>
            </a:r>
            <a:endParaRPr lang="en-US" spc="-1" dirty="0">
              <a:solidFill>
                <a:srgbClr val="000000"/>
              </a:solidFill>
            </a:endParaRPr>
          </a:p>
          <a:p>
            <a:pPr>
              <a:spcBef>
                <a:spcPts val="1001"/>
              </a:spcBef>
              <a:spcAft>
                <a:spcPts val="799"/>
              </a:spcAft>
              <a:buClr>
                <a:schemeClr val="accent2"/>
              </a:buClr>
              <a:buFont typeface="Wingdings" panose="05000000000000000000" pitchFamily="2" charset="2"/>
              <a:buChar char="Ø"/>
            </a:pPr>
            <a:r>
              <a:rPr lang="en-GB" spc="296" dirty="0" smtClean="0">
                <a:solidFill>
                  <a:schemeClr val="lt1"/>
                </a:solidFill>
                <a:latin typeface="Calibri"/>
                <a:ea typeface="Calibri"/>
              </a:rPr>
              <a:t> Online 4hours once a week 9:00am-1:00pm.</a:t>
            </a:r>
            <a:endParaRPr lang="en-US" spc="-1" dirty="0">
              <a:solidFill>
                <a:srgbClr val="000000"/>
              </a:solidFill>
            </a:endParaRPr>
          </a:p>
          <a:p>
            <a:pPr>
              <a:spcBef>
                <a:spcPts val="1001"/>
              </a:spcBef>
              <a:spcAft>
                <a:spcPts val="799"/>
              </a:spcAft>
              <a:buClr>
                <a:schemeClr val="accent2"/>
              </a:buClr>
              <a:buFont typeface="Wingdings" panose="05000000000000000000" pitchFamily="2" charset="2"/>
              <a:buChar char="Ø"/>
            </a:pPr>
            <a:r>
              <a:rPr lang="en-GB" spc="296" dirty="0" smtClean="0">
                <a:solidFill>
                  <a:schemeClr val="lt1"/>
                </a:solidFill>
                <a:latin typeface="Calibri"/>
                <a:ea typeface="Calibri"/>
              </a:rPr>
              <a:t> Total of 12 Weeks 48-hours</a:t>
            </a:r>
            <a:endParaRPr lang="en-US" spc="-1" dirty="0">
              <a:solidFill>
                <a:srgbClr val="000000"/>
              </a:solidFill>
            </a:endParaRPr>
          </a:p>
        </p:txBody>
      </p:sp>
      <p:pic>
        <p:nvPicPr>
          <p:cNvPr id="428" name="Graphic 2" descr="Stopwatch"/>
          <p:cNvPicPr/>
          <p:nvPr/>
        </p:nvPicPr>
        <p:blipFill>
          <a:blip r:embed="rId2"/>
          <a:stretch/>
        </p:blipFill>
        <p:spPr>
          <a:xfrm>
            <a:off x="2680317" y="316871"/>
            <a:ext cx="1991763" cy="1475716"/>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0" presetClass="entr" fill="hold" nodeType="withEffect">
                                  <p:stCondLst>
                                    <p:cond delay="1000"/>
                                  </p:stCondLst>
                                  <p:iterate type="wd">
                                    <p:tmAbs val="150"/>
                                  </p:iterate>
                                  <p:childTnLst>
                                    <p:set>
                                      <p:cBhvr>
                                        <p:cTn id="6" dur="1" fill="hold">
                                          <p:stCondLst>
                                            <p:cond delay="0"/>
                                          </p:stCondLst>
                                        </p:cTn>
                                        <p:tgtEl>
                                          <p:spTgt spid="427">
                                            <p:txEl>
                                              <p:pRg st="0" end="0"/>
                                            </p:txEl>
                                          </p:spTgt>
                                        </p:tgtEl>
                                        <p:attrNameLst>
                                          <p:attrName>style.visibility</p:attrName>
                                        </p:attrNameLst>
                                      </p:cBhvr>
                                      <p:to>
                                        <p:strVal val="visible"/>
                                      </p:to>
                                    </p:set>
                                    <p:animEffect transition="in" filter="fade">
                                      <p:cBhvr additive="repl">
                                        <p:cTn id="7" dur="1000"/>
                                        <p:tgtEl>
                                          <p:spTgt spid="427">
                                            <p:txEl>
                                              <p:pRg st="0" end="0"/>
                                            </p:txEl>
                                          </p:spTgt>
                                        </p:tgtEl>
                                      </p:cBhvr>
                                    </p:animEffect>
                                  </p:childTnLst>
                                </p:cTn>
                              </p:par>
                              <p:par>
                                <p:cTn id="8" presetID="10" presetClass="entr" fill="hold" nodeType="withEffect">
                                  <p:stCondLst>
                                    <p:cond delay="1000"/>
                                  </p:stCondLst>
                                  <p:iterate type="wd">
                                    <p:tmAbs val="150"/>
                                  </p:iterate>
                                  <p:childTnLst>
                                    <p:set>
                                      <p:cBhvr>
                                        <p:cTn id="9" dur="1" fill="hold">
                                          <p:stCondLst>
                                            <p:cond delay="0"/>
                                          </p:stCondLst>
                                        </p:cTn>
                                        <p:tgtEl>
                                          <p:spTgt spid="427">
                                            <p:txEl>
                                              <p:pRg st="1" end="1"/>
                                            </p:txEl>
                                          </p:spTgt>
                                        </p:tgtEl>
                                        <p:attrNameLst>
                                          <p:attrName>style.visibility</p:attrName>
                                        </p:attrNameLst>
                                      </p:cBhvr>
                                      <p:to>
                                        <p:strVal val="visible"/>
                                      </p:to>
                                    </p:set>
                                    <p:animEffect transition="in" filter="fade">
                                      <p:cBhvr additive="repl">
                                        <p:cTn id="10" dur="1000"/>
                                        <p:tgtEl>
                                          <p:spTgt spid="427">
                                            <p:txEl>
                                              <p:pRg st="1" end="1"/>
                                            </p:txEl>
                                          </p:spTgt>
                                        </p:tgtEl>
                                      </p:cBhvr>
                                    </p:animEffect>
                                  </p:childTnLst>
                                </p:cTn>
                              </p:par>
                              <p:par>
                                <p:cTn id="11" presetID="10" presetClass="entr" fill="hold" nodeType="withEffect">
                                  <p:stCondLst>
                                    <p:cond delay="1000"/>
                                  </p:stCondLst>
                                  <p:iterate type="wd">
                                    <p:tmAbs val="150"/>
                                  </p:iterate>
                                  <p:childTnLst>
                                    <p:set>
                                      <p:cBhvr>
                                        <p:cTn id="12" dur="1" fill="hold">
                                          <p:stCondLst>
                                            <p:cond delay="0"/>
                                          </p:stCondLst>
                                        </p:cTn>
                                        <p:tgtEl>
                                          <p:spTgt spid="427">
                                            <p:txEl>
                                              <p:pRg st="2" end="2"/>
                                            </p:txEl>
                                          </p:spTgt>
                                        </p:tgtEl>
                                        <p:attrNameLst>
                                          <p:attrName>style.visibility</p:attrName>
                                        </p:attrNameLst>
                                      </p:cBhvr>
                                      <p:to>
                                        <p:strVal val="visible"/>
                                      </p:to>
                                    </p:set>
                                    <p:animEffect transition="in" filter="fade">
                                      <p:cBhvr additive="repl">
                                        <p:cTn id="13" dur="1000"/>
                                        <p:tgtEl>
                                          <p:spTgt spid="427">
                                            <p:txEl>
                                              <p:pRg st="2" end="2"/>
                                            </p:txEl>
                                          </p:spTgt>
                                        </p:tgtEl>
                                      </p:cBhvr>
                                    </p:animEffect>
                                  </p:childTnLst>
                                </p:cTn>
                              </p:par>
                              <p:par>
                                <p:cTn id="14" presetID="10" presetClass="entr" fill="hold" nodeType="withEffect">
                                  <p:stCondLst>
                                    <p:cond delay="500"/>
                                  </p:stCondLst>
                                  <p:iterate type="wd">
                                    <p:tmAbs val="150"/>
                                  </p:iterate>
                                  <p:childTnLst>
                                    <p:set>
                                      <p:cBhvr>
                                        <p:cTn id="15" dur="1" fill="hold">
                                          <p:stCondLst>
                                            <p:cond delay="0"/>
                                          </p:stCondLst>
                                        </p:cTn>
                                        <p:tgtEl>
                                          <p:spTgt spid="426"/>
                                        </p:tgtEl>
                                        <p:attrNameLst>
                                          <p:attrName>style.visibility</p:attrName>
                                        </p:attrNameLst>
                                      </p:cBhvr>
                                      <p:to>
                                        <p:strVal val="visible"/>
                                      </p:to>
                                    </p:set>
                                    <p:animEffect transition="in" filter="fade">
                                      <p:cBhvr additive="repl">
                                        <p:cTn id="16"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429" name="PlaceHolder 1"/>
          <p:cNvSpPr>
            <a:spLocks noGrp="1"/>
          </p:cNvSpPr>
          <p:nvPr>
            <p:ph type="title"/>
          </p:nvPr>
        </p:nvSpPr>
        <p:spPr>
          <a:xfrm>
            <a:off x="2217960" y="469800"/>
            <a:ext cx="8705880" cy="114588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US" sz="6000" b="1" strike="noStrike" spc="-1" dirty="0">
                <a:solidFill>
                  <a:srgbClr val="FFFFFF"/>
                </a:solidFill>
                <a:latin typeface="Calibri"/>
                <a:ea typeface="Calibri"/>
              </a:rPr>
              <a:t>Day-1 </a:t>
            </a:r>
            <a:r>
              <a:rPr sz="6000" dirty="0"/>
              <a:t/>
            </a:r>
            <a:br>
              <a:rPr sz="6000" dirty="0"/>
            </a:br>
            <a:r>
              <a:rPr lang="en-US" sz="6000" b="1" strike="noStrike" spc="-1" dirty="0">
                <a:solidFill>
                  <a:srgbClr val="FFFFFF"/>
                </a:solidFill>
                <a:latin typeface="Calibri"/>
                <a:ea typeface="Calibri"/>
              </a:rPr>
              <a:t>(zoom meeting)</a:t>
            </a:r>
            <a:endParaRPr lang="en-US" sz="6000" b="0" strike="noStrike" spc="-1" dirty="0">
              <a:solidFill>
                <a:schemeClr val="dk1"/>
              </a:solidFill>
              <a:latin typeface="Arial"/>
            </a:endParaRPr>
          </a:p>
        </p:txBody>
      </p:sp>
      <p:sp>
        <p:nvSpPr>
          <p:cNvPr id="430" name="PlaceHolder 2"/>
          <p:cNvSpPr>
            <a:spLocks noGrp="1"/>
          </p:cNvSpPr>
          <p:nvPr>
            <p:ph type="subTitle"/>
          </p:nvPr>
        </p:nvSpPr>
        <p:spPr>
          <a:xfrm>
            <a:off x="1910121" y="1883049"/>
            <a:ext cx="9867960" cy="4092120"/>
          </a:xfrm>
          <a:prstGeom prst="rect">
            <a:avLst/>
          </a:prstGeom>
          <a:noFill/>
          <a:ln w="0">
            <a:noFill/>
          </a:ln>
        </p:spPr>
        <p:txBody>
          <a:bodyPr lIns="0" tIns="0" rIns="0" bIns="0" anchor="ctr">
            <a:normAutofit/>
          </a:bodyPr>
          <a:lstStyle/>
          <a:p>
            <a:pPr marL="800280" indent="-457200" algn="just" defTabSz="914400">
              <a:lnSpc>
                <a:spcPct val="90000"/>
              </a:lnSpc>
              <a:spcBef>
                <a:spcPts val="1001"/>
              </a:spcBef>
              <a:buClr>
                <a:schemeClr val="accent2"/>
              </a:buClr>
              <a:buFont typeface="Wingdings" charset="2"/>
              <a:buChar char=""/>
              <a:tabLst>
                <a:tab pos="0" algn="l"/>
              </a:tabLst>
            </a:pPr>
            <a:r>
              <a:rPr lang="en-US" sz="3600" b="1" strike="noStrike" spc="293" dirty="0">
                <a:solidFill>
                  <a:schemeClr val="lt1"/>
                </a:solidFill>
                <a:latin typeface="Calibri" panose="020F0502020204030204" pitchFamily="34" charset="0"/>
                <a:ea typeface="Calibri"/>
                <a:cs typeface="Calibri" panose="020F0502020204030204" pitchFamily="34" charset="0"/>
              </a:rPr>
              <a:t>Introductory Session:</a:t>
            </a:r>
            <a:endParaRPr lang="en-US" sz="3600" b="1" strike="noStrike" spc="-1" dirty="0">
              <a:solidFill>
                <a:srgbClr val="000000"/>
              </a:solidFill>
              <a:latin typeface="Calibri" panose="020F0502020204030204" pitchFamily="34" charset="0"/>
              <a:cs typeface="Calibri" panose="020F0502020204030204" pitchFamily="34" charset="0"/>
            </a:endParaRPr>
          </a:p>
          <a:p>
            <a:pPr marL="800280" lvl="1" algn="just">
              <a:spcBef>
                <a:spcPts val="1001"/>
              </a:spcBef>
              <a:buClr>
                <a:schemeClr val="accent2"/>
              </a:buClr>
              <a:buFont typeface="Arial"/>
              <a:buChar char="•"/>
              <a:tabLst>
                <a:tab pos="0" algn="l"/>
              </a:tabLst>
            </a:pPr>
            <a:r>
              <a:rPr lang="en-US" spc="296" dirty="0" smtClean="0">
                <a:solidFill>
                  <a:schemeClr val="bg1"/>
                </a:solidFill>
                <a:latin typeface="Calibri" panose="020F0502020204030204" pitchFamily="34" charset="0"/>
                <a:ea typeface="Calibri"/>
                <a:cs typeface="Calibri" panose="020F0502020204030204" pitchFamily="34" charset="0"/>
              </a:rPr>
              <a:t>IoT Big Picture: Sir Suhail (2 hours).</a:t>
            </a:r>
          </a:p>
          <a:p>
            <a:pPr marL="800280" lvl="1" algn="just">
              <a:spcBef>
                <a:spcPts val="1001"/>
              </a:spcBef>
              <a:buClr>
                <a:schemeClr val="accent2"/>
              </a:buClr>
              <a:buFont typeface="Arial"/>
              <a:buChar char="•"/>
              <a:tabLst>
                <a:tab pos="0" algn="l"/>
              </a:tabLst>
            </a:pPr>
            <a:r>
              <a:rPr lang="en-US" spc="296" dirty="0" smtClean="0">
                <a:solidFill>
                  <a:schemeClr val="bg1"/>
                </a:solidFill>
                <a:latin typeface="Calibri" panose="020F0502020204030204" pitchFamily="34" charset="0"/>
                <a:ea typeface="Calibri"/>
                <a:cs typeface="Calibri" panose="020F0502020204030204" pitchFamily="34" charset="0"/>
              </a:rPr>
              <a:t>Electronics and Embedded Systems: Sir Azmat (1 </a:t>
            </a:r>
            <a:r>
              <a:rPr lang="en-US" spc="296" dirty="0" smtClean="0">
                <a:solidFill>
                  <a:schemeClr val="bg1"/>
                </a:solidFill>
                <a:latin typeface="Calibri" panose="020F0502020204030204" pitchFamily="34" charset="0"/>
                <a:ea typeface="Calibri"/>
                <a:cs typeface="Calibri" panose="020F0502020204030204" pitchFamily="34" charset="0"/>
              </a:rPr>
              <a:t>hour</a:t>
            </a:r>
            <a:r>
              <a:rPr lang="en-US" spc="296" dirty="0" smtClean="0">
                <a:solidFill>
                  <a:schemeClr val="bg1"/>
                </a:solidFill>
                <a:latin typeface="Calibri" panose="020F0502020204030204" pitchFamily="34" charset="0"/>
                <a:ea typeface="Calibri"/>
                <a:cs typeface="Calibri" panose="020F0502020204030204" pitchFamily="34" charset="0"/>
              </a:rPr>
              <a:t>).</a:t>
            </a:r>
          </a:p>
          <a:p>
            <a:pPr marL="800280" lvl="1" algn="just">
              <a:spcBef>
                <a:spcPts val="1001"/>
              </a:spcBef>
              <a:buClr>
                <a:schemeClr val="accent2"/>
              </a:buClr>
              <a:buFont typeface="Arial"/>
              <a:buChar char="•"/>
              <a:tabLst>
                <a:tab pos="0" algn="l"/>
              </a:tabLst>
            </a:pPr>
            <a:r>
              <a:rPr lang="en-US" spc="-1" dirty="0">
                <a:solidFill>
                  <a:schemeClr val="bg1"/>
                </a:solidFill>
                <a:latin typeface="Calibri" panose="020F0502020204030204" pitchFamily="34" charset="0"/>
                <a:cs typeface="Calibri" panose="020F0502020204030204" pitchFamily="34" charset="0"/>
              </a:rPr>
              <a:t>Face Time With Students (30-min</a:t>
            </a:r>
            <a:r>
              <a:rPr lang="en-US" spc="-1" dirty="0" smtClean="0">
                <a:solidFill>
                  <a:schemeClr val="bg1"/>
                </a:solidFill>
                <a:latin typeface="Calibri" panose="020F0502020204030204" pitchFamily="34" charset="0"/>
                <a:cs typeface="Calibri" panose="020F0502020204030204" pitchFamily="34" charset="0"/>
              </a:rPr>
              <a:t>).</a:t>
            </a:r>
            <a:endParaRPr lang="en-US" spc="-1" dirty="0">
              <a:solidFill>
                <a:schemeClr val="bg1"/>
              </a:solidFill>
              <a:latin typeface="Calibri" panose="020F0502020204030204" pitchFamily="34" charset="0"/>
              <a:cs typeface="Calibri" panose="020F0502020204030204" pitchFamily="34" charset="0"/>
            </a:endParaRPr>
          </a:p>
          <a:p>
            <a:pPr marL="800280" lvl="1" algn="just">
              <a:spcBef>
                <a:spcPts val="1001"/>
              </a:spcBef>
              <a:buClr>
                <a:schemeClr val="accent2"/>
              </a:buClr>
              <a:buFont typeface="Arial"/>
              <a:buChar char="•"/>
              <a:tabLst>
                <a:tab pos="0" algn="l"/>
              </a:tabLst>
            </a:pPr>
            <a:r>
              <a:rPr lang="en-US" spc="296" dirty="0" smtClean="0">
                <a:solidFill>
                  <a:schemeClr val="bg1"/>
                </a:solidFill>
                <a:latin typeface="Calibri" panose="020F0502020204030204" pitchFamily="34" charset="0"/>
                <a:ea typeface="Calibri"/>
                <a:cs typeface="Calibri" panose="020F0502020204030204" pitchFamily="34" charset="0"/>
              </a:rPr>
              <a:t>Course </a:t>
            </a:r>
            <a:r>
              <a:rPr lang="en-US" spc="296" dirty="0" smtClean="0">
                <a:solidFill>
                  <a:schemeClr val="bg1"/>
                </a:solidFill>
                <a:latin typeface="Calibri" panose="020F0502020204030204" pitchFamily="34" charset="0"/>
                <a:ea typeface="Calibri"/>
                <a:cs typeface="Calibri" panose="020F0502020204030204" pitchFamily="34" charset="0"/>
              </a:rPr>
              <a:t>Objectives: Dr. </a:t>
            </a:r>
            <a:r>
              <a:rPr lang="en-US" spc="296" dirty="0" smtClean="0">
                <a:solidFill>
                  <a:schemeClr val="bg1"/>
                </a:solidFill>
                <a:latin typeface="Calibri" panose="020F0502020204030204" pitchFamily="34" charset="0"/>
                <a:ea typeface="Calibri"/>
                <a:cs typeface="Calibri" panose="020F0502020204030204" pitchFamily="34" charset="0"/>
              </a:rPr>
              <a:t>Aamir (30-min</a:t>
            </a:r>
            <a:r>
              <a:rPr lang="en-US" spc="296" dirty="0" smtClean="0">
                <a:solidFill>
                  <a:schemeClr val="bg1"/>
                </a:solidFill>
                <a:latin typeface="Calibri" panose="020F0502020204030204" pitchFamily="34" charset="0"/>
                <a:ea typeface="Calibri"/>
                <a:cs typeface="Calibri" panose="020F0502020204030204" pitchFamily="34" charset="0"/>
              </a:rPr>
              <a:t>).</a:t>
            </a:r>
            <a:endParaRPr lang="en-US" spc="-1" dirty="0">
              <a:solidFill>
                <a:schemeClr val="bg1"/>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1" name="PlaceHolder 1"/>
          <p:cNvSpPr>
            <a:spLocks noGrp="1"/>
          </p:cNvSpPr>
          <p:nvPr>
            <p:ph/>
          </p:nvPr>
        </p:nvSpPr>
        <p:spPr>
          <a:xfrm>
            <a:off x="2476152" y="2136600"/>
            <a:ext cx="7493400" cy="1812600"/>
          </a:xfrm>
          <a:prstGeom prst="rect">
            <a:avLst/>
          </a:prstGeom>
          <a:noFill/>
          <a:ln w="0">
            <a:noFill/>
          </a:ln>
        </p:spPr>
        <p:txBody>
          <a:bodyPr lIns="122040" tIns="60840" rIns="122040" bIns="60840" anchor="ctr">
            <a:noAutofit/>
          </a:bodyPr>
          <a:lstStyle/>
          <a:p>
            <a:pPr marL="228600" indent="0" algn="ctr" defTabSz="914400">
              <a:lnSpc>
                <a:spcPct val="90000"/>
              </a:lnSpc>
              <a:spcBef>
                <a:spcPts val="1001"/>
              </a:spcBef>
              <a:buNone/>
              <a:tabLst>
                <a:tab pos="0" algn="l"/>
              </a:tabLst>
            </a:pPr>
            <a:r>
              <a:rPr lang="en-US" sz="6000" b="1" strike="noStrike" spc="-1" dirty="0">
                <a:solidFill>
                  <a:schemeClr val="lt1"/>
                </a:solidFill>
                <a:latin typeface="Calibri" panose="020F0502020204030204" pitchFamily="34" charset="0"/>
                <a:ea typeface="Calibri"/>
                <a:cs typeface="Calibri" panose="020F0502020204030204" pitchFamily="34" charset="0"/>
              </a:rPr>
              <a:t>INTRODUCTION </a:t>
            </a:r>
            <a:r>
              <a:rPr lang="en-US" sz="6000" b="1" strike="noStrike" spc="-1" dirty="0" smtClean="0">
                <a:solidFill>
                  <a:schemeClr val="lt1"/>
                </a:solidFill>
                <a:latin typeface="Calibri" panose="020F0502020204030204" pitchFamily="34" charset="0"/>
                <a:ea typeface="Calibri"/>
                <a:cs typeface="Calibri" panose="020F0502020204030204" pitchFamily="34" charset="0"/>
              </a:rPr>
              <a:t>TO</a:t>
            </a:r>
            <a:endParaRPr lang="en-US" sz="6000" b="0" strike="noStrike" spc="-1" dirty="0">
              <a:solidFill>
                <a:schemeClr val="dk1"/>
              </a:solidFill>
              <a:latin typeface="Calibri" panose="020F0502020204030204" pitchFamily="34" charset="0"/>
              <a:cs typeface="Calibri" panose="020F0502020204030204" pitchFamily="34" charset="0"/>
            </a:endParaRPr>
          </a:p>
          <a:p>
            <a:pPr marL="228600" indent="0" algn="ctr" defTabSz="914400">
              <a:lnSpc>
                <a:spcPct val="90000"/>
              </a:lnSpc>
              <a:spcBef>
                <a:spcPts val="748"/>
              </a:spcBef>
              <a:buNone/>
              <a:tabLst>
                <a:tab pos="0" algn="l"/>
              </a:tabLst>
            </a:pPr>
            <a:r>
              <a:rPr lang="en-US" sz="6000" b="1" strike="noStrike" spc="-1" dirty="0">
                <a:solidFill>
                  <a:schemeClr val="lt1"/>
                </a:solidFill>
                <a:latin typeface="Calibri" panose="020F0502020204030204" pitchFamily="34" charset="0"/>
                <a:ea typeface="Calibri"/>
                <a:cs typeface="Calibri" panose="020F0502020204030204" pitchFamily="34" charset="0"/>
              </a:rPr>
              <a:t>INTERNET OF THINGS</a:t>
            </a:r>
            <a:endParaRPr lang="en-US" sz="6000" b="0" strike="noStrike" spc="-1" dirty="0">
              <a:solidFill>
                <a:schemeClr val="dk1"/>
              </a:solidFill>
              <a:latin typeface="Calibri" panose="020F0502020204030204" pitchFamily="34" charset="0"/>
              <a:cs typeface="Calibri" panose="020F0502020204030204" pitchFamily="34" charset="0"/>
            </a:endParaRPr>
          </a:p>
        </p:txBody>
      </p:sp>
      <p:sp>
        <p:nvSpPr>
          <p:cNvPr id="432" name="Google Shape;388;p14"/>
          <p:cNvSpPr/>
          <p:nvPr/>
        </p:nvSpPr>
        <p:spPr>
          <a:xfrm>
            <a:off x="528480" y="1469072"/>
            <a:ext cx="1438560" cy="1573827"/>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endParaRPr lang="en-US" sz="1800" b="0" strike="noStrike" spc="-1">
              <a:solidFill>
                <a:srgbClr val="000000"/>
              </a:solidFill>
              <a:latin typeface="Arial"/>
            </a:endParaRPr>
          </a:p>
        </p:txBody>
      </p:sp>
      <p:sp>
        <p:nvSpPr>
          <p:cNvPr id="433" name="Rectangle 1"/>
          <p:cNvSpPr/>
          <p:nvPr/>
        </p:nvSpPr>
        <p:spPr>
          <a:xfrm>
            <a:off x="528480" y="470880"/>
            <a:ext cx="5484960" cy="6516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0" strike="noStrike" spc="-1">
                <a:solidFill>
                  <a:schemeClr val="lt1"/>
                </a:solidFill>
                <a:latin typeface="Calibri"/>
              </a:rPr>
              <a:t>IoT SPRING’24</a:t>
            </a:r>
            <a:endParaRPr lang="en-US" sz="6000" b="0" strike="noStrike" spc="-1">
              <a:solidFill>
                <a:srgbClr val="000000"/>
              </a:solidFill>
              <a:latin typeface="Arial"/>
            </a:endParaRPr>
          </a:p>
        </p:txBody>
      </p:sp>
      <p:pic>
        <p:nvPicPr>
          <p:cNvPr id="434" name="Content Placeholder 1" descr="C:\Aamir Projects\IOT and Embedded System-Course\Suhail Preparation\Hardware Design and development\H-14-b - Copy.PNG"/>
          <p:cNvPicPr/>
          <p:nvPr/>
        </p:nvPicPr>
        <p:blipFill>
          <a:blip r:embed="rId3"/>
          <a:stretch/>
        </p:blipFill>
        <p:spPr>
          <a:xfrm>
            <a:off x="884772" y="4782250"/>
            <a:ext cx="10676160" cy="104472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Freeform 5"/>
          <p:cNvSpPr/>
          <p:nvPr/>
        </p:nvSpPr>
        <p:spPr>
          <a:xfrm>
            <a:off x="2004120" y="1371600"/>
            <a:ext cx="7374600" cy="563760"/>
          </a:xfrm>
          <a:custGeom>
            <a:avLst/>
            <a:gdLst>
              <a:gd name="textAreaLeft" fmla="*/ 0 w 7374600"/>
              <a:gd name="textAreaRight" fmla="*/ 7376040 w 7374600"/>
              <a:gd name="textAreaTop" fmla="*/ 0 h 563760"/>
              <a:gd name="textAreaBottom" fmla="*/ 565200 h 5637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chemeClr val="accent2">
              <a:lumMod val="75000"/>
            </a:schemeClr>
          </a:solidFill>
          <a:ln w="9525">
            <a:solidFill>
              <a:srgbClr val="00285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History of Innovation Cycles</a:t>
            </a:r>
            <a:endParaRPr lang="en-US" sz="2800" b="0" strike="noStrike" spc="-1">
              <a:solidFill>
                <a:srgbClr val="000000"/>
              </a:solidFill>
              <a:latin typeface="Arial"/>
            </a:endParaRPr>
          </a:p>
        </p:txBody>
      </p:sp>
      <p:sp>
        <p:nvSpPr>
          <p:cNvPr id="436" name="Freeform 7"/>
          <p:cNvSpPr/>
          <p:nvPr/>
        </p:nvSpPr>
        <p:spPr>
          <a:xfrm>
            <a:off x="2004120" y="4572000"/>
            <a:ext cx="7519680" cy="561960"/>
          </a:xfrm>
          <a:custGeom>
            <a:avLst/>
            <a:gdLst>
              <a:gd name="textAreaLeft" fmla="*/ 0 w 7519680"/>
              <a:gd name="textAreaRight" fmla="*/ 7521120 w 7519680"/>
              <a:gd name="textAreaTop" fmla="*/ 0 h 561960"/>
              <a:gd name="textAreaBottom" fmla="*/ 563400 h 5619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9BA17"/>
          </a:solidFill>
          <a:ln w="9525">
            <a:solidFill>
              <a:srgbClr val="89BA17"/>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Network &amp; Connectivity Options</a:t>
            </a:r>
            <a:endParaRPr lang="en-US" sz="2800" b="0" strike="noStrike" spc="-1">
              <a:solidFill>
                <a:srgbClr val="000000"/>
              </a:solidFill>
              <a:latin typeface="Arial"/>
            </a:endParaRPr>
          </a:p>
        </p:txBody>
      </p:sp>
      <p:sp>
        <p:nvSpPr>
          <p:cNvPr id="437" name="Freeform 8"/>
          <p:cNvSpPr/>
          <p:nvPr/>
        </p:nvSpPr>
        <p:spPr>
          <a:xfrm>
            <a:off x="2057400" y="5410080"/>
            <a:ext cx="7466040" cy="563760"/>
          </a:xfrm>
          <a:custGeom>
            <a:avLst/>
            <a:gdLst>
              <a:gd name="textAreaLeft" fmla="*/ 0 w 7466040"/>
              <a:gd name="textAreaRight" fmla="*/ 7467480 w 7466040"/>
              <a:gd name="textAreaTop" fmla="*/ 0 h 563760"/>
              <a:gd name="textAreaBottom" fmla="*/ 565200 h 5637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F3F7B"/>
          </a:solidFill>
          <a:ln w="9525">
            <a:solidFill>
              <a:srgbClr val="7B0663"/>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Applications and Smart Solutions</a:t>
            </a:r>
            <a:endParaRPr lang="en-US" sz="2800" b="0" strike="noStrike" spc="-1">
              <a:solidFill>
                <a:srgbClr val="000000"/>
              </a:solidFill>
              <a:latin typeface="Arial"/>
            </a:endParaRPr>
          </a:p>
        </p:txBody>
      </p:sp>
      <p:sp>
        <p:nvSpPr>
          <p:cNvPr id="438" name="Freeform 9"/>
          <p:cNvSpPr/>
          <p:nvPr/>
        </p:nvSpPr>
        <p:spPr>
          <a:xfrm>
            <a:off x="2034720" y="2971800"/>
            <a:ext cx="7489080" cy="561960"/>
          </a:xfrm>
          <a:custGeom>
            <a:avLst/>
            <a:gdLst>
              <a:gd name="textAreaLeft" fmla="*/ 0 w 7489080"/>
              <a:gd name="textAreaRight" fmla="*/ 7490520 w 7489080"/>
              <a:gd name="textAreaTop" fmla="*/ 0 h 561960"/>
              <a:gd name="textAreaBottom" fmla="*/ 563400 h 5619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7B78"/>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cycle &amp; How does IoT works</a:t>
            </a:r>
            <a:endParaRPr lang="en-US" sz="2800" b="0" strike="noStrike" spc="-1">
              <a:solidFill>
                <a:srgbClr val="000000"/>
              </a:solidFill>
              <a:latin typeface="Arial"/>
            </a:endParaRPr>
          </a:p>
        </p:txBody>
      </p:sp>
      <p:sp>
        <p:nvSpPr>
          <p:cNvPr id="439" name="Freeform 10"/>
          <p:cNvSpPr/>
          <p:nvPr/>
        </p:nvSpPr>
        <p:spPr>
          <a:xfrm>
            <a:off x="2026800" y="2133720"/>
            <a:ext cx="7443360" cy="563760"/>
          </a:xfrm>
          <a:custGeom>
            <a:avLst/>
            <a:gdLst>
              <a:gd name="textAreaLeft" fmla="*/ 0 w 7443360"/>
              <a:gd name="textAreaRight" fmla="*/ 7444800 w 7443360"/>
              <a:gd name="textAreaTop" fmla="*/ 0 h 563760"/>
              <a:gd name="textAreaBottom" fmla="*/ 565200 h 5637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A9D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What is IoT &amp; Why it is needed</a:t>
            </a:r>
            <a:endParaRPr lang="en-US" sz="2800" b="0" strike="noStrike" spc="-1">
              <a:solidFill>
                <a:srgbClr val="000000"/>
              </a:solidFill>
              <a:latin typeface="Arial"/>
            </a:endParaRPr>
          </a:p>
        </p:txBody>
      </p:sp>
      <p:sp>
        <p:nvSpPr>
          <p:cNvPr id="440" name="Freeform 11"/>
          <p:cNvSpPr/>
          <p:nvPr/>
        </p:nvSpPr>
        <p:spPr>
          <a:xfrm>
            <a:off x="2030760" y="3772080"/>
            <a:ext cx="7542360" cy="561960"/>
          </a:xfrm>
          <a:custGeom>
            <a:avLst/>
            <a:gdLst>
              <a:gd name="textAreaLeft" fmla="*/ 0 w 7542360"/>
              <a:gd name="textAreaRight" fmla="*/ 7543800 w 7542360"/>
              <a:gd name="textAreaTop" fmla="*/ 0 h 561960"/>
              <a:gd name="textAreaBottom" fmla="*/ 563400 h 56196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F08A0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en-US" sz="2800" b="0" strike="noStrike" spc="-1">
                <a:solidFill>
                  <a:srgbClr val="FFFFFF"/>
                </a:solidFill>
                <a:latin typeface="Arial"/>
              </a:rPr>
              <a:t>IoT Components, Categories, Uses &amp; Risks</a:t>
            </a:r>
            <a:endParaRPr lang="en-US" sz="2800" b="0" strike="noStrike" spc="-1">
              <a:solidFill>
                <a:srgbClr val="000000"/>
              </a:solidFill>
              <a:latin typeface="Arial"/>
            </a:endParaRPr>
          </a:p>
        </p:txBody>
      </p:sp>
      <p:sp>
        <p:nvSpPr>
          <p:cNvPr id="441" name="Rectangle 1"/>
          <p:cNvSpPr/>
          <p:nvPr/>
        </p:nvSpPr>
        <p:spPr>
          <a:xfrm>
            <a:off x="485640" y="449280"/>
            <a:ext cx="5543640" cy="6480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defTabSz="457200">
              <a:lnSpc>
                <a:spcPct val="100000"/>
              </a:lnSpc>
            </a:pPr>
            <a:r>
              <a:rPr lang="en-US" sz="6000" b="1" strike="noStrike" spc="-1">
                <a:solidFill>
                  <a:schemeClr val="lt1"/>
                </a:solidFill>
                <a:latin typeface="Arial"/>
              </a:rPr>
              <a:t>Contents</a:t>
            </a:r>
            <a:endParaRPr lang="en-US" sz="60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2" name="Picture 2" descr="C:\Aamir Projects\IOT and Embedded System-Course\Suhail Preparation\Final slides\Innovation Cycle.PNG"/>
          <p:cNvPicPr/>
          <p:nvPr/>
        </p:nvPicPr>
        <p:blipFill>
          <a:blip r:embed="rId2"/>
          <a:stretch/>
        </p:blipFill>
        <p:spPr>
          <a:xfrm>
            <a:off x="571320" y="457200"/>
            <a:ext cx="11114280" cy="5713560"/>
          </a:xfrm>
          <a:prstGeom prst="rect">
            <a:avLst/>
          </a:prstGeom>
          <a:ln w="88900" cap="sq" cmpd="thickThin">
            <a:solidFill>
              <a:schemeClr val="accent2"/>
            </a:solidFill>
            <a:prstDash val="solid"/>
            <a:miter lim="800000"/>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p15="http://schemas.microsoft.com/office/powerpoint/2012/main" xmlns="">
      <p:transition spd="slow"/>
    </mc:Fallback>
  </mc:AlternateContent>
</p:sld>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4.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5.xml><?xml version="1.0" encoding="utf-8"?>
<a:theme xmlns:a="http://schemas.openxmlformats.org/drawingml/2006/main"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6.xml><?xml version="1.0" encoding="utf-8"?>
<a:theme xmlns:a="http://schemas.openxmlformats.org/drawingml/2006/main" name="Theme1">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7.xml><?xml version="1.0" encoding="utf-8"?>
<a:theme xmlns:a="http://schemas.openxmlformats.org/drawingml/2006/main"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a:ea typeface=""/>
        <a:cs typeface=""/>
      </a:majorFont>
      <a:minorFont>
        <a:latin typeface="Arial" panose="020B060402020202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4513</TotalTime>
  <Words>1983</Words>
  <Application>Microsoft Office PowerPoint</Application>
  <PresentationFormat>Widescreen</PresentationFormat>
  <Paragraphs>308</Paragraphs>
  <Slides>48</Slides>
  <Notes>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48</vt:i4>
      </vt:variant>
    </vt:vector>
  </HeadingPairs>
  <TitlesOfParts>
    <vt:vector size="67" baseType="lpstr">
      <vt:lpstr>Microsoft YaHei</vt:lpstr>
      <vt:lpstr>MS PGothic</vt:lpstr>
      <vt:lpstr>Algerian</vt:lpstr>
      <vt:lpstr>Arial</vt:lpstr>
      <vt:lpstr>Bahnschrift SemiLight</vt:lpstr>
      <vt:lpstr>Calibri</vt:lpstr>
      <vt:lpstr>DejaVu Sans</vt:lpstr>
      <vt:lpstr>Symbol</vt:lpstr>
      <vt:lpstr>Tahoma</vt:lpstr>
      <vt:lpstr>Times New Roman</vt:lpstr>
      <vt:lpstr>Trade Gothic LT Pro</vt:lpstr>
      <vt:lpstr>Wingdings</vt:lpstr>
      <vt:lpstr>Theme1</vt:lpstr>
      <vt:lpstr>Theme1</vt:lpstr>
      <vt:lpstr>Theme1</vt:lpstr>
      <vt:lpstr>Theme1</vt:lpstr>
      <vt:lpstr>Theme1</vt:lpstr>
      <vt:lpstr>Theme1</vt:lpstr>
      <vt:lpstr>Theme1</vt:lpstr>
      <vt:lpstr>Electronics and Embedded Systems Course</vt:lpstr>
      <vt:lpstr>Overview</vt:lpstr>
      <vt:lpstr>Overview</vt:lpstr>
      <vt:lpstr>Weekly Structure</vt:lpstr>
      <vt:lpstr>Course Duration</vt:lpstr>
      <vt:lpstr>Day-1  (zoom meeting)</vt:lpstr>
      <vt:lpstr>PowerPoint Presentation</vt:lpstr>
      <vt:lpstr>PowerPoint Presentation</vt:lpstr>
      <vt:lpstr>PowerPoint Presentation</vt:lpstr>
      <vt:lpstr>PowerPoint Presentation</vt:lpstr>
      <vt:lpstr>PowerPoint Presentation</vt:lpstr>
      <vt:lpstr>PowerPoint Presentation</vt:lpstr>
      <vt:lpstr>Who invented IoT ?</vt:lpstr>
      <vt:lpstr>IoT Cycle</vt:lpstr>
      <vt:lpstr>IoT Examples</vt:lpstr>
      <vt:lpstr>PowerPoint Presentation</vt:lpstr>
      <vt:lpstr>PowerPoint Presentation</vt:lpstr>
      <vt:lpstr>PowerPoint Presentation</vt:lpstr>
      <vt:lpstr>PowerPoint Presentation</vt:lpstr>
      <vt:lpstr>PowerPoint Presentation</vt:lpstr>
      <vt:lpstr>PowerPoint Presentation</vt:lpstr>
      <vt:lpstr>How does IoT work?</vt:lpstr>
      <vt:lpstr>Features of IoT</vt:lpstr>
      <vt:lpstr>PowerPoint Presentation</vt:lpstr>
      <vt:lpstr>PowerPoint Presentation</vt:lpstr>
      <vt:lpstr>PowerPoint Presentation</vt:lpstr>
      <vt:lpstr>PowerPoint Presentation</vt:lpstr>
      <vt:lpstr>PowerPoint Presentation</vt:lpstr>
      <vt:lpstr>PowerPoint Presentation</vt:lpstr>
      <vt:lpstr>Considerations </vt:lpstr>
      <vt:lpstr>Complexity of Networks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Embedded Systems Course"</dc:title>
  <dc:subject/>
  <dc:creator>Mubashir</dc:creator>
  <dc:description/>
  <cp:lastModifiedBy>Microsoft account</cp:lastModifiedBy>
  <cp:revision>260</cp:revision>
  <dcterms:created xsi:type="dcterms:W3CDTF">2023-12-29T06:08:40Z</dcterms:created>
  <dcterms:modified xsi:type="dcterms:W3CDTF">2024-03-24T02:33:09Z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1</vt:i4>
  </property>
  <property fmtid="{D5CDD505-2E9C-101B-9397-08002B2CF9AE}" pid="3" name="MSIP_Label_dad3be33-4108-4738-9e07-d8656a181486_ActionId">
    <vt:lpwstr>753d40de-2851-44a0-8d07-26f35bbc92e1</vt:lpwstr>
  </property>
  <property fmtid="{D5CDD505-2E9C-101B-9397-08002B2CF9AE}" pid="4" name="MSIP_Label_dad3be33-4108-4738-9e07-d8656a181486_ContentBits">
    <vt:lpwstr>0</vt:lpwstr>
  </property>
  <property fmtid="{D5CDD505-2E9C-101B-9397-08002B2CF9AE}" pid="5" name="MSIP_Label_dad3be33-4108-4738-9e07-d8656a181486_Enabled">
    <vt:lpwstr>true</vt:lpwstr>
  </property>
  <property fmtid="{D5CDD505-2E9C-101B-9397-08002B2CF9AE}" pid="6" name="MSIP_Label_dad3be33-4108-4738-9e07-d8656a181486_Method">
    <vt:lpwstr>Privileged</vt:lpwstr>
  </property>
  <property fmtid="{D5CDD505-2E9C-101B-9397-08002B2CF9AE}" pid="7" name="MSIP_Label_dad3be33-4108-4738-9e07-d8656a181486_Name">
    <vt:lpwstr>Public No Visual Label</vt:lpwstr>
  </property>
  <property fmtid="{D5CDD505-2E9C-101B-9397-08002B2CF9AE}" pid="8" name="MSIP_Label_dad3be33-4108-4738-9e07-d8656a181486_SetDate">
    <vt:lpwstr>2024-01-20T02:47:32Z</vt:lpwstr>
  </property>
  <property fmtid="{D5CDD505-2E9C-101B-9397-08002B2CF9AE}" pid="9" name="MSIP_Label_dad3be33-4108-4738-9e07-d8656a181486_SiteId">
    <vt:lpwstr>945c199a-83a2-4e80-9f8c-5a91be5752dd</vt:lpwstr>
  </property>
  <property fmtid="{D5CDD505-2E9C-101B-9397-08002B2CF9AE}" pid="10" name="Notes">
    <vt:i4>3</vt:i4>
  </property>
  <property fmtid="{D5CDD505-2E9C-101B-9397-08002B2CF9AE}" pid="11" name="PresentationFormat">
    <vt:lpwstr>Widescreen</vt:lpwstr>
  </property>
  <property fmtid="{D5CDD505-2E9C-101B-9397-08002B2CF9AE}" pid="12" name="Slides">
    <vt:i4>47</vt:i4>
  </property>
</Properties>
</file>